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20"/>
  </p:notesMasterIdLst>
  <p:sldIdLst>
    <p:sldId id="256" r:id="rId6"/>
    <p:sldId id="277" r:id="rId7"/>
    <p:sldId id="303" r:id="rId8"/>
    <p:sldId id="302" r:id="rId9"/>
    <p:sldId id="307" r:id="rId10"/>
    <p:sldId id="308" r:id="rId11"/>
    <p:sldId id="309" r:id="rId12"/>
    <p:sldId id="310" r:id="rId13"/>
    <p:sldId id="311" r:id="rId14"/>
    <p:sldId id="305" r:id="rId15"/>
    <p:sldId id="315" r:id="rId16"/>
    <p:sldId id="316" r:id="rId17"/>
    <p:sldId id="317" r:id="rId18"/>
    <p:sldId id="301" r:id="rId19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03927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86336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224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5784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086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19022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51693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34558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92678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60421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8142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Explorando la libertad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5D5A70-400C-EF6F-3754-6A30C69C54D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3296575" y="1742196"/>
            <a:ext cx="6389572" cy="394258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Autonomía personal y capacidad para tomar decisiones</a:t>
            </a:r>
            <a:endParaRPr lang="es-ES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/>
            <a:endParaRPr lang="es-ES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(elegir mi forma de vestir, decidir mis amistades, expresar opiniones individuales)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AA5AAB-8669-807A-4A1D-080FFFFC7C4A}"/>
              </a:ext>
            </a:extLst>
          </p:cNvPr>
          <p:cNvGrpSpPr/>
          <p:nvPr/>
        </p:nvGrpSpPr>
        <p:grpSpPr>
          <a:xfrm>
            <a:off x="1831121" y="925133"/>
            <a:ext cx="1904174" cy="1668975"/>
            <a:chOff x="3008483" y="1301030"/>
            <a:chExt cx="1904174" cy="1668975"/>
          </a:xfrm>
        </p:grpSpPr>
        <p:sp>
          <p:nvSpPr>
            <p:cNvPr id="10" name="Rectángulo 10">
              <a:extLst>
                <a:ext uri="{FF2B5EF4-FFF2-40B4-BE49-F238E27FC236}">
                  <a16:creationId xmlns:a16="http://schemas.microsoft.com/office/drawing/2014/main" id="{3A5098B3-30DD-FC83-D4E8-F6855BD5BDE0}"/>
                </a:ext>
              </a:extLst>
            </p:cNvPr>
            <p:cNvSpPr/>
            <p:nvPr/>
          </p:nvSpPr>
          <p:spPr>
            <a:xfrm>
              <a:off x="3280413" y="1301030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2200" dirty="0">
                  <a:solidFill>
                    <a:schemeClr val="bg1"/>
                  </a:solidFill>
                  <a:latin typeface="+mj-lt"/>
                </a:rPr>
                <a:t>Mi libertad</a:t>
              </a:r>
            </a:p>
          </p:txBody>
        </p:sp>
        <p:sp>
          <p:nvSpPr>
            <p:cNvPr id="3" name="Rectángulo 10">
              <a:extLst>
                <a:ext uri="{FF2B5EF4-FFF2-40B4-BE49-F238E27FC236}">
                  <a16:creationId xmlns:a16="http://schemas.microsoft.com/office/drawing/2014/main" id="{7EC392B9-DC74-C387-9021-7EE3BA3E7836}"/>
                </a:ext>
              </a:extLst>
            </p:cNvPr>
            <p:cNvSpPr/>
            <p:nvPr/>
          </p:nvSpPr>
          <p:spPr>
            <a:xfrm>
              <a:off x="3008483" y="2472851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7CD761F-0827-9290-D481-FDF7F1E580E9}"/>
              </a:ext>
            </a:extLst>
          </p:cNvPr>
          <p:cNvGrpSpPr/>
          <p:nvPr/>
        </p:nvGrpSpPr>
        <p:grpSpPr>
          <a:xfrm>
            <a:off x="9055082" y="4569026"/>
            <a:ext cx="1874510" cy="1650953"/>
            <a:chOff x="7932322" y="4255967"/>
            <a:chExt cx="1874510" cy="1650953"/>
          </a:xfrm>
        </p:grpSpPr>
        <p:sp>
          <p:nvSpPr>
            <p:cNvPr id="2" name="Rectángulo 10">
              <a:extLst>
                <a:ext uri="{FF2B5EF4-FFF2-40B4-BE49-F238E27FC236}">
                  <a16:creationId xmlns:a16="http://schemas.microsoft.com/office/drawing/2014/main" id="{90142E78-F109-9C8A-55F8-9BD30BFE53BA}"/>
                </a:ext>
              </a:extLst>
            </p:cNvPr>
            <p:cNvSpPr/>
            <p:nvPr/>
          </p:nvSpPr>
          <p:spPr>
            <a:xfrm>
              <a:off x="7932322" y="4852372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4" name="Rectángulo 10">
              <a:extLst>
                <a:ext uri="{FF2B5EF4-FFF2-40B4-BE49-F238E27FC236}">
                  <a16:creationId xmlns:a16="http://schemas.microsoft.com/office/drawing/2014/main" id="{B0A3AC68-5B69-F41E-D4B5-FC5DCE395532}"/>
                </a:ext>
              </a:extLst>
            </p:cNvPr>
            <p:cNvSpPr/>
            <p:nvPr/>
          </p:nvSpPr>
          <p:spPr>
            <a:xfrm>
              <a:off x="8960494" y="4255967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5" name="Rectángulo 10">
            <a:extLst>
              <a:ext uri="{FF2B5EF4-FFF2-40B4-BE49-F238E27FC236}">
                <a16:creationId xmlns:a16="http://schemas.microsoft.com/office/drawing/2014/main" id="{74BCC9D3-B1D6-DAFA-2EA9-E5DCAB2883D1}"/>
              </a:ext>
            </a:extLst>
          </p:cNvPr>
          <p:cNvSpPr/>
          <p:nvPr/>
        </p:nvSpPr>
        <p:spPr>
          <a:xfrm>
            <a:off x="3854154" y="798059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8096745" y="5897112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986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3296575" y="1742196"/>
            <a:ext cx="6389572" cy="394258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Reconocimiento de la libertad de los demás</a:t>
            </a:r>
          </a:p>
          <a:p>
            <a:pPr algn="ctr"/>
            <a:endParaRPr lang="es-ES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(escuchar sin interrumpir ni imponer mi punto de vista, aceptar opiniones diferentes a la mía, permitir que otros actúen según sus convicciones)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AA5AAB-8669-807A-4A1D-080FFFFC7C4A}"/>
              </a:ext>
            </a:extLst>
          </p:cNvPr>
          <p:cNvGrpSpPr/>
          <p:nvPr/>
        </p:nvGrpSpPr>
        <p:grpSpPr>
          <a:xfrm>
            <a:off x="1831121" y="925133"/>
            <a:ext cx="1904174" cy="1668975"/>
            <a:chOff x="3008483" y="1301030"/>
            <a:chExt cx="1904174" cy="1668975"/>
          </a:xfrm>
        </p:grpSpPr>
        <p:sp>
          <p:nvSpPr>
            <p:cNvPr id="10" name="Rectángulo 10">
              <a:extLst>
                <a:ext uri="{FF2B5EF4-FFF2-40B4-BE49-F238E27FC236}">
                  <a16:creationId xmlns:a16="http://schemas.microsoft.com/office/drawing/2014/main" id="{3A5098B3-30DD-FC83-D4E8-F6855BD5BDE0}"/>
                </a:ext>
              </a:extLst>
            </p:cNvPr>
            <p:cNvSpPr/>
            <p:nvPr/>
          </p:nvSpPr>
          <p:spPr>
            <a:xfrm>
              <a:off x="3280413" y="1301030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2200" dirty="0">
                  <a:solidFill>
                    <a:schemeClr val="bg1"/>
                  </a:solidFill>
                  <a:latin typeface="+mj-lt"/>
                </a:rPr>
                <a:t>Tu libertad</a:t>
              </a:r>
            </a:p>
          </p:txBody>
        </p:sp>
        <p:sp>
          <p:nvSpPr>
            <p:cNvPr id="3" name="Rectángulo 10">
              <a:extLst>
                <a:ext uri="{FF2B5EF4-FFF2-40B4-BE49-F238E27FC236}">
                  <a16:creationId xmlns:a16="http://schemas.microsoft.com/office/drawing/2014/main" id="{7EC392B9-DC74-C387-9021-7EE3BA3E7836}"/>
                </a:ext>
              </a:extLst>
            </p:cNvPr>
            <p:cNvSpPr/>
            <p:nvPr/>
          </p:nvSpPr>
          <p:spPr>
            <a:xfrm>
              <a:off x="3008483" y="2472851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7CD761F-0827-9290-D481-FDF7F1E580E9}"/>
              </a:ext>
            </a:extLst>
          </p:cNvPr>
          <p:cNvGrpSpPr/>
          <p:nvPr/>
        </p:nvGrpSpPr>
        <p:grpSpPr>
          <a:xfrm>
            <a:off x="9055082" y="4569026"/>
            <a:ext cx="1874510" cy="1650953"/>
            <a:chOff x="7932322" y="4255967"/>
            <a:chExt cx="1874510" cy="1650953"/>
          </a:xfrm>
        </p:grpSpPr>
        <p:sp>
          <p:nvSpPr>
            <p:cNvPr id="2" name="Rectángulo 10">
              <a:extLst>
                <a:ext uri="{FF2B5EF4-FFF2-40B4-BE49-F238E27FC236}">
                  <a16:creationId xmlns:a16="http://schemas.microsoft.com/office/drawing/2014/main" id="{90142E78-F109-9C8A-55F8-9BD30BFE53BA}"/>
                </a:ext>
              </a:extLst>
            </p:cNvPr>
            <p:cNvSpPr/>
            <p:nvPr/>
          </p:nvSpPr>
          <p:spPr>
            <a:xfrm>
              <a:off x="7932322" y="4852372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4" name="Rectángulo 10">
              <a:extLst>
                <a:ext uri="{FF2B5EF4-FFF2-40B4-BE49-F238E27FC236}">
                  <a16:creationId xmlns:a16="http://schemas.microsoft.com/office/drawing/2014/main" id="{B0A3AC68-5B69-F41E-D4B5-FC5DCE395532}"/>
                </a:ext>
              </a:extLst>
            </p:cNvPr>
            <p:cNvSpPr/>
            <p:nvPr/>
          </p:nvSpPr>
          <p:spPr>
            <a:xfrm>
              <a:off x="8960494" y="4255967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5" name="Rectángulo 10">
            <a:extLst>
              <a:ext uri="{FF2B5EF4-FFF2-40B4-BE49-F238E27FC236}">
                <a16:creationId xmlns:a16="http://schemas.microsoft.com/office/drawing/2014/main" id="{74BCC9D3-B1D6-DAFA-2EA9-E5DCAB2883D1}"/>
              </a:ext>
            </a:extLst>
          </p:cNvPr>
          <p:cNvSpPr/>
          <p:nvPr/>
        </p:nvSpPr>
        <p:spPr>
          <a:xfrm>
            <a:off x="3854154" y="798059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8096745" y="5897112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6830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12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3296575" y="1742196"/>
            <a:ext cx="6389572" cy="394258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Libertad colectiva, convivencia y acuerdos sociales</a:t>
            </a:r>
            <a:endParaRPr lang="es-ES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/>
            <a:endParaRPr lang="es-ES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(cumplir con las normas que benefician a todos, defender la libertad de expresión de toda la comunidad o votar, participar en decisiones comunes)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AA5AAB-8669-807A-4A1D-080FFFFC7C4A}"/>
              </a:ext>
            </a:extLst>
          </p:cNvPr>
          <p:cNvGrpSpPr/>
          <p:nvPr/>
        </p:nvGrpSpPr>
        <p:grpSpPr>
          <a:xfrm>
            <a:off x="1831121" y="925133"/>
            <a:ext cx="1904174" cy="1668975"/>
            <a:chOff x="3008483" y="1301030"/>
            <a:chExt cx="1904174" cy="1668975"/>
          </a:xfrm>
        </p:grpSpPr>
        <p:sp>
          <p:nvSpPr>
            <p:cNvPr id="10" name="Rectángulo 10">
              <a:extLst>
                <a:ext uri="{FF2B5EF4-FFF2-40B4-BE49-F238E27FC236}">
                  <a16:creationId xmlns:a16="http://schemas.microsoft.com/office/drawing/2014/main" id="{3A5098B3-30DD-FC83-D4E8-F6855BD5BDE0}"/>
                </a:ext>
              </a:extLst>
            </p:cNvPr>
            <p:cNvSpPr/>
            <p:nvPr/>
          </p:nvSpPr>
          <p:spPr>
            <a:xfrm>
              <a:off x="3280413" y="1301030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2200" dirty="0">
                  <a:solidFill>
                    <a:schemeClr val="bg1"/>
                  </a:solidFill>
                  <a:latin typeface="+mj-lt"/>
                </a:rPr>
                <a:t>Nuestra libertad</a:t>
              </a:r>
            </a:p>
          </p:txBody>
        </p:sp>
        <p:sp>
          <p:nvSpPr>
            <p:cNvPr id="3" name="Rectángulo 10">
              <a:extLst>
                <a:ext uri="{FF2B5EF4-FFF2-40B4-BE49-F238E27FC236}">
                  <a16:creationId xmlns:a16="http://schemas.microsoft.com/office/drawing/2014/main" id="{7EC392B9-DC74-C387-9021-7EE3BA3E7836}"/>
                </a:ext>
              </a:extLst>
            </p:cNvPr>
            <p:cNvSpPr/>
            <p:nvPr/>
          </p:nvSpPr>
          <p:spPr>
            <a:xfrm>
              <a:off x="3008483" y="2472851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7CD761F-0827-9290-D481-FDF7F1E580E9}"/>
              </a:ext>
            </a:extLst>
          </p:cNvPr>
          <p:cNvGrpSpPr/>
          <p:nvPr/>
        </p:nvGrpSpPr>
        <p:grpSpPr>
          <a:xfrm>
            <a:off x="9055082" y="4569026"/>
            <a:ext cx="1874510" cy="1650953"/>
            <a:chOff x="7932322" y="4255967"/>
            <a:chExt cx="1874510" cy="1650953"/>
          </a:xfrm>
        </p:grpSpPr>
        <p:sp>
          <p:nvSpPr>
            <p:cNvPr id="2" name="Rectángulo 10">
              <a:extLst>
                <a:ext uri="{FF2B5EF4-FFF2-40B4-BE49-F238E27FC236}">
                  <a16:creationId xmlns:a16="http://schemas.microsoft.com/office/drawing/2014/main" id="{90142E78-F109-9C8A-55F8-9BD30BFE53BA}"/>
                </a:ext>
              </a:extLst>
            </p:cNvPr>
            <p:cNvSpPr/>
            <p:nvPr/>
          </p:nvSpPr>
          <p:spPr>
            <a:xfrm>
              <a:off x="7932322" y="4852372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4" name="Rectángulo 10">
              <a:extLst>
                <a:ext uri="{FF2B5EF4-FFF2-40B4-BE49-F238E27FC236}">
                  <a16:creationId xmlns:a16="http://schemas.microsoft.com/office/drawing/2014/main" id="{B0A3AC68-5B69-F41E-D4B5-FC5DCE395532}"/>
                </a:ext>
              </a:extLst>
            </p:cNvPr>
            <p:cNvSpPr/>
            <p:nvPr/>
          </p:nvSpPr>
          <p:spPr>
            <a:xfrm>
              <a:off x="8960494" y="4255967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5" name="Rectángulo 10">
            <a:extLst>
              <a:ext uri="{FF2B5EF4-FFF2-40B4-BE49-F238E27FC236}">
                <a16:creationId xmlns:a16="http://schemas.microsoft.com/office/drawing/2014/main" id="{74BCC9D3-B1D6-DAFA-2EA9-E5DCAB2883D1}"/>
              </a:ext>
            </a:extLst>
          </p:cNvPr>
          <p:cNvSpPr/>
          <p:nvPr/>
        </p:nvSpPr>
        <p:spPr>
          <a:xfrm>
            <a:off x="3854154" y="798059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8096745" y="5897112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3607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13D199F2-1562-1FEA-805C-EA790AF3116C}"/>
              </a:ext>
            </a:extLst>
          </p:cNvPr>
          <p:cNvSpPr/>
          <p:nvPr/>
        </p:nvSpPr>
        <p:spPr>
          <a:xfrm rot="5400000">
            <a:off x="7820942" y="488664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Libertad</a:t>
            </a:r>
          </a:p>
          <a:p>
            <a:pPr algn="ctr"/>
            <a:endParaRPr lang="es-ES_tradnl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(definición renovada)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B42B0F85-F320-8A10-4C65-E4FFE554DED4}"/>
              </a:ext>
            </a:extLst>
          </p:cNvPr>
          <p:cNvSpPr/>
          <p:nvPr/>
        </p:nvSpPr>
        <p:spPr>
          <a:xfrm rot="5400000">
            <a:off x="5877953" y="1046316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Hexágono 7">
            <a:extLst>
              <a:ext uri="{FF2B5EF4-FFF2-40B4-BE49-F238E27FC236}">
                <a16:creationId xmlns:a16="http://schemas.microsoft.com/office/drawing/2014/main" id="{2CD58DB3-FAA1-A3CE-5E82-BB8D87E30D75}"/>
              </a:ext>
            </a:extLst>
          </p:cNvPr>
          <p:cNvSpPr/>
          <p:nvPr/>
        </p:nvSpPr>
        <p:spPr>
          <a:xfrm rot="5400000">
            <a:off x="2517874" y="3953452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807AEA28-EB74-3AF5-8A60-4508775C1597}"/>
              </a:ext>
            </a:extLst>
          </p:cNvPr>
          <p:cNvSpPr/>
          <p:nvPr/>
        </p:nvSpPr>
        <p:spPr>
          <a:xfrm rot="5400000">
            <a:off x="1912075" y="2282352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12C6D237-1A57-937D-BBF9-CB5A6D9030A8}"/>
              </a:ext>
            </a:extLst>
          </p:cNvPr>
          <p:cNvSpPr/>
          <p:nvPr/>
        </p:nvSpPr>
        <p:spPr>
          <a:xfrm rot="5400000">
            <a:off x="4337805" y="3350844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7">
            <a:extLst>
              <a:ext uri="{FF2B5EF4-FFF2-40B4-BE49-F238E27FC236}">
                <a16:creationId xmlns:a16="http://schemas.microsoft.com/office/drawing/2014/main" id="{BE9A3E49-A188-EB77-309A-8F5735AD5AC3}"/>
              </a:ext>
            </a:extLst>
          </p:cNvPr>
          <p:cNvSpPr/>
          <p:nvPr/>
        </p:nvSpPr>
        <p:spPr>
          <a:xfrm rot="5400000">
            <a:off x="8724420" y="4156935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Hexágono 7">
            <a:extLst>
              <a:ext uri="{FF2B5EF4-FFF2-40B4-BE49-F238E27FC236}">
                <a16:creationId xmlns:a16="http://schemas.microsoft.com/office/drawing/2014/main" id="{1025546E-C3A9-C9AB-7024-2ADAC8E42FF2}"/>
              </a:ext>
            </a:extLst>
          </p:cNvPr>
          <p:cNvSpPr/>
          <p:nvPr/>
        </p:nvSpPr>
        <p:spPr>
          <a:xfrm rot="5400000">
            <a:off x="6967031" y="3742285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110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Explorando la libertad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C7E87-2234-9F72-4830-D3D017F93DCC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90220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Libertad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13D199F2-1562-1FEA-805C-EA790AF3116C}"/>
              </a:ext>
            </a:extLst>
          </p:cNvPr>
          <p:cNvSpPr/>
          <p:nvPr/>
        </p:nvSpPr>
        <p:spPr>
          <a:xfrm rot="5400000">
            <a:off x="7820942" y="488664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Ámbitos en torno a las ideas de libertad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B42B0F85-F320-8A10-4C65-E4FFE554DED4}"/>
              </a:ext>
            </a:extLst>
          </p:cNvPr>
          <p:cNvSpPr/>
          <p:nvPr/>
        </p:nvSpPr>
        <p:spPr>
          <a:xfrm rot="5400000">
            <a:off x="5877953" y="1046316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Hexágono 7">
            <a:extLst>
              <a:ext uri="{FF2B5EF4-FFF2-40B4-BE49-F238E27FC236}">
                <a16:creationId xmlns:a16="http://schemas.microsoft.com/office/drawing/2014/main" id="{2CD58DB3-FAA1-A3CE-5E82-BB8D87E30D75}"/>
              </a:ext>
            </a:extLst>
          </p:cNvPr>
          <p:cNvSpPr/>
          <p:nvPr/>
        </p:nvSpPr>
        <p:spPr>
          <a:xfrm rot="5400000">
            <a:off x="2517874" y="3953452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807AEA28-EB74-3AF5-8A60-4508775C1597}"/>
              </a:ext>
            </a:extLst>
          </p:cNvPr>
          <p:cNvSpPr/>
          <p:nvPr/>
        </p:nvSpPr>
        <p:spPr>
          <a:xfrm rot="5400000">
            <a:off x="1912075" y="2282352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Hexágono 7">
            <a:extLst>
              <a:ext uri="{FF2B5EF4-FFF2-40B4-BE49-F238E27FC236}">
                <a16:creationId xmlns:a16="http://schemas.microsoft.com/office/drawing/2014/main" id="{12C6D237-1A57-937D-BBF9-CB5A6D9030A8}"/>
              </a:ext>
            </a:extLst>
          </p:cNvPr>
          <p:cNvSpPr/>
          <p:nvPr/>
        </p:nvSpPr>
        <p:spPr>
          <a:xfrm rot="5400000">
            <a:off x="4337805" y="3350844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7">
            <a:extLst>
              <a:ext uri="{FF2B5EF4-FFF2-40B4-BE49-F238E27FC236}">
                <a16:creationId xmlns:a16="http://schemas.microsoft.com/office/drawing/2014/main" id="{BE9A3E49-A188-EB77-309A-8F5735AD5AC3}"/>
              </a:ext>
            </a:extLst>
          </p:cNvPr>
          <p:cNvSpPr/>
          <p:nvPr/>
        </p:nvSpPr>
        <p:spPr>
          <a:xfrm rot="5400000">
            <a:off x="8724420" y="4156935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Hexágono 7">
            <a:extLst>
              <a:ext uri="{FF2B5EF4-FFF2-40B4-BE49-F238E27FC236}">
                <a16:creationId xmlns:a16="http://schemas.microsoft.com/office/drawing/2014/main" id="{1025546E-C3A9-C9AB-7024-2ADAC8E42FF2}"/>
              </a:ext>
            </a:extLst>
          </p:cNvPr>
          <p:cNvSpPr/>
          <p:nvPr/>
        </p:nvSpPr>
        <p:spPr>
          <a:xfrm rot="5400000">
            <a:off x="6967031" y="3742285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76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Anuncio publicitario: “Libertad para elegir tu estilo de vida”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Hexágono 13">
            <a:extLst>
              <a:ext uri="{FF2B5EF4-FFF2-40B4-BE49-F238E27FC236}">
                <a16:creationId xmlns:a16="http://schemas.microsoft.com/office/drawing/2014/main" id="{5344F110-4BEB-4065-7E60-F7A1D09E1B8B}"/>
              </a:ext>
            </a:extLst>
          </p:cNvPr>
          <p:cNvSpPr/>
          <p:nvPr/>
        </p:nvSpPr>
        <p:spPr>
          <a:xfrm rot="5400000">
            <a:off x="2375338" y="2488855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veo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BC2181AC-90F4-5CCC-C100-8EB77BF7D3A9}"/>
              </a:ext>
            </a:extLst>
          </p:cNvPr>
          <p:cNvSpPr/>
          <p:nvPr/>
        </p:nvSpPr>
        <p:spPr>
          <a:xfrm rot="5400000">
            <a:off x="7848852" y="2488854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siento</a:t>
            </a:r>
          </a:p>
        </p:txBody>
      </p:sp>
      <p:sp>
        <p:nvSpPr>
          <p:cNvPr id="15" name="Hexágono 13">
            <a:extLst>
              <a:ext uri="{FF2B5EF4-FFF2-40B4-BE49-F238E27FC236}">
                <a16:creationId xmlns:a16="http://schemas.microsoft.com/office/drawing/2014/main" id="{4184FB7B-A501-8120-D8F2-06FE8020779A}"/>
              </a:ext>
            </a:extLst>
          </p:cNvPr>
          <p:cNvSpPr/>
          <p:nvPr/>
        </p:nvSpPr>
        <p:spPr>
          <a:xfrm rot="5400000">
            <a:off x="5123705" y="3536461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la caracteriza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C4A66A-9378-7E0F-71DB-92529A52877A}"/>
              </a:ext>
            </a:extLst>
          </p:cNvPr>
          <p:cNvCxnSpPr>
            <a:endCxn id="13" idx="3"/>
          </p:cNvCxnSpPr>
          <p:nvPr/>
        </p:nvCxnSpPr>
        <p:spPr>
          <a:xfrm>
            <a:off x="3526249" y="1925786"/>
            <a:ext cx="0" cy="4588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56CCB6A-D5ED-6AAC-B39F-53BB7DF4A8C4}"/>
              </a:ext>
            </a:extLst>
          </p:cNvPr>
          <p:cNvCxnSpPr>
            <a:cxnSpLocks/>
            <a:stCxn id="9" idx="2"/>
            <a:endCxn id="15" idx="3"/>
          </p:cNvCxnSpPr>
          <p:nvPr/>
        </p:nvCxnSpPr>
        <p:spPr>
          <a:xfrm>
            <a:off x="6263007" y="1925786"/>
            <a:ext cx="11609" cy="150644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0CCED6-036F-98B1-CFA1-A1278C3F1352}"/>
              </a:ext>
            </a:extLst>
          </p:cNvPr>
          <p:cNvCxnSpPr>
            <a:cxnSpLocks/>
            <a:endCxn id="14" idx="3"/>
          </p:cNvCxnSpPr>
          <p:nvPr/>
        </p:nvCxnSpPr>
        <p:spPr>
          <a:xfrm>
            <a:off x="8999763" y="1888193"/>
            <a:ext cx="0" cy="4964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10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Campaña política: “Defiende tu libertad frente al control del Estado”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Hexágono 13">
            <a:extLst>
              <a:ext uri="{FF2B5EF4-FFF2-40B4-BE49-F238E27FC236}">
                <a16:creationId xmlns:a16="http://schemas.microsoft.com/office/drawing/2014/main" id="{5344F110-4BEB-4065-7E60-F7A1D09E1B8B}"/>
              </a:ext>
            </a:extLst>
          </p:cNvPr>
          <p:cNvSpPr/>
          <p:nvPr/>
        </p:nvSpPr>
        <p:spPr>
          <a:xfrm rot="5400000">
            <a:off x="2375338" y="2488855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veo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BC2181AC-90F4-5CCC-C100-8EB77BF7D3A9}"/>
              </a:ext>
            </a:extLst>
          </p:cNvPr>
          <p:cNvSpPr/>
          <p:nvPr/>
        </p:nvSpPr>
        <p:spPr>
          <a:xfrm rot="5400000">
            <a:off x="7848852" y="2488854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siento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C4A66A-9378-7E0F-71DB-92529A52877A}"/>
              </a:ext>
            </a:extLst>
          </p:cNvPr>
          <p:cNvCxnSpPr>
            <a:endCxn id="13" idx="3"/>
          </p:cNvCxnSpPr>
          <p:nvPr/>
        </p:nvCxnSpPr>
        <p:spPr>
          <a:xfrm>
            <a:off x="3526249" y="1925786"/>
            <a:ext cx="0" cy="4588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0CCED6-036F-98B1-CFA1-A1278C3F1352}"/>
              </a:ext>
            </a:extLst>
          </p:cNvPr>
          <p:cNvCxnSpPr>
            <a:cxnSpLocks/>
            <a:endCxn id="14" idx="3"/>
          </p:cNvCxnSpPr>
          <p:nvPr/>
        </p:nvCxnSpPr>
        <p:spPr>
          <a:xfrm>
            <a:off x="8999763" y="1888193"/>
            <a:ext cx="0" cy="4964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Hexágono 13">
            <a:extLst>
              <a:ext uri="{FF2B5EF4-FFF2-40B4-BE49-F238E27FC236}">
                <a16:creationId xmlns:a16="http://schemas.microsoft.com/office/drawing/2014/main" id="{AE80F746-32D2-879B-8D62-E1778C3B3070}"/>
              </a:ext>
            </a:extLst>
          </p:cNvPr>
          <p:cNvSpPr/>
          <p:nvPr/>
        </p:nvSpPr>
        <p:spPr>
          <a:xfrm rot="5400000">
            <a:off x="5123705" y="3536461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la caracteriza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EF20F0B-4520-79F7-7347-3580E7F81C34}"/>
              </a:ext>
            </a:extLst>
          </p:cNvPr>
          <p:cNvCxnSpPr>
            <a:cxnSpLocks/>
            <a:endCxn id="2" idx="3"/>
          </p:cNvCxnSpPr>
          <p:nvPr/>
        </p:nvCxnSpPr>
        <p:spPr>
          <a:xfrm>
            <a:off x="6263007" y="1925786"/>
            <a:ext cx="11609" cy="150644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457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Cartel social: “Sin igualdad no hay libertad”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Hexágono 13">
            <a:extLst>
              <a:ext uri="{FF2B5EF4-FFF2-40B4-BE49-F238E27FC236}">
                <a16:creationId xmlns:a16="http://schemas.microsoft.com/office/drawing/2014/main" id="{5344F110-4BEB-4065-7E60-F7A1D09E1B8B}"/>
              </a:ext>
            </a:extLst>
          </p:cNvPr>
          <p:cNvSpPr/>
          <p:nvPr/>
        </p:nvSpPr>
        <p:spPr>
          <a:xfrm rot="5400000">
            <a:off x="2375338" y="2488855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veo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BC2181AC-90F4-5CCC-C100-8EB77BF7D3A9}"/>
              </a:ext>
            </a:extLst>
          </p:cNvPr>
          <p:cNvSpPr/>
          <p:nvPr/>
        </p:nvSpPr>
        <p:spPr>
          <a:xfrm rot="5400000">
            <a:off x="7848852" y="2488854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siento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C4A66A-9378-7E0F-71DB-92529A52877A}"/>
              </a:ext>
            </a:extLst>
          </p:cNvPr>
          <p:cNvCxnSpPr>
            <a:endCxn id="13" idx="3"/>
          </p:cNvCxnSpPr>
          <p:nvPr/>
        </p:nvCxnSpPr>
        <p:spPr>
          <a:xfrm>
            <a:off x="3526249" y="1925786"/>
            <a:ext cx="0" cy="4588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0CCED6-036F-98B1-CFA1-A1278C3F1352}"/>
              </a:ext>
            </a:extLst>
          </p:cNvPr>
          <p:cNvCxnSpPr>
            <a:cxnSpLocks/>
            <a:endCxn id="14" idx="3"/>
          </p:cNvCxnSpPr>
          <p:nvPr/>
        </p:nvCxnSpPr>
        <p:spPr>
          <a:xfrm>
            <a:off x="8999763" y="1888193"/>
            <a:ext cx="0" cy="4964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Hexágono 13">
            <a:extLst>
              <a:ext uri="{FF2B5EF4-FFF2-40B4-BE49-F238E27FC236}">
                <a16:creationId xmlns:a16="http://schemas.microsoft.com/office/drawing/2014/main" id="{B331E839-8866-65A6-C679-CE1634A69252}"/>
              </a:ext>
            </a:extLst>
          </p:cNvPr>
          <p:cNvSpPr/>
          <p:nvPr/>
        </p:nvSpPr>
        <p:spPr>
          <a:xfrm rot="5400000">
            <a:off x="5123705" y="3536461"/>
            <a:ext cx="2301823" cy="2093361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Lo que la caracteriza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6DEA727-196B-9799-78ED-48FB57A992F4}"/>
              </a:ext>
            </a:extLst>
          </p:cNvPr>
          <p:cNvCxnSpPr>
            <a:cxnSpLocks/>
            <a:endCxn id="2" idx="3"/>
          </p:cNvCxnSpPr>
          <p:nvPr/>
        </p:nvCxnSpPr>
        <p:spPr>
          <a:xfrm>
            <a:off x="6263007" y="1925786"/>
            <a:ext cx="11609" cy="150644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617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FD2546CB-B727-3C2D-9290-18074DB1192F}"/>
              </a:ext>
            </a:extLst>
          </p:cNvPr>
          <p:cNvSpPr/>
          <p:nvPr/>
        </p:nvSpPr>
        <p:spPr>
          <a:xfrm rot="5400000">
            <a:off x="7721667" y="3415532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200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Conse-cuencias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del uso de la palabra “libertad”</a:t>
            </a:r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8A0771EF-2260-7306-7050-1E75272D17F4}"/>
              </a:ext>
            </a:extLst>
          </p:cNvPr>
          <p:cNvSpPr/>
          <p:nvPr/>
        </p:nvSpPr>
        <p:spPr>
          <a:xfrm rot="5400000">
            <a:off x="2424189" y="1193420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Causas del uso de la palabra “libertad”</a:t>
            </a:r>
          </a:p>
        </p:txBody>
      </p:sp>
      <p:sp>
        <p:nvSpPr>
          <p:cNvPr id="7" name="Hexágono 7">
            <a:extLst>
              <a:ext uri="{FF2B5EF4-FFF2-40B4-BE49-F238E27FC236}">
                <a16:creationId xmlns:a16="http://schemas.microsoft.com/office/drawing/2014/main" id="{BBDA0DA1-8DF7-93FA-CD44-B384FA880B68}"/>
              </a:ext>
            </a:extLst>
          </p:cNvPr>
          <p:cNvSpPr/>
          <p:nvPr/>
        </p:nvSpPr>
        <p:spPr>
          <a:xfrm rot="5400000">
            <a:off x="5149667" y="973879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367B613F-12F4-37FA-269F-DF24C95B27DA}"/>
              </a:ext>
            </a:extLst>
          </p:cNvPr>
          <p:cNvSpPr/>
          <p:nvPr/>
        </p:nvSpPr>
        <p:spPr>
          <a:xfrm rot="5400000">
            <a:off x="3478058" y="3827950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Hexágono 7">
            <a:extLst>
              <a:ext uri="{FF2B5EF4-FFF2-40B4-BE49-F238E27FC236}">
                <a16:creationId xmlns:a16="http://schemas.microsoft.com/office/drawing/2014/main" id="{56284926-8370-C298-0993-7C8248818979}"/>
              </a:ext>
            </a:extLst>
          </p:cNvPr>
          <p:cNvSpPr/>
          <p:nvPr/>
        </p:nvSpPr>
        <p:spPr>
          <a:xfrm rot="5400000">
            <a:off x="7846695" y="1765445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Hexágono 7">
            <a:extLst>
              <a:ext uri="{FF2B5EF4-FFF2-40B4-BE49-F238E27FC236}">
                <a16:creationId xmlns:a16="http://schemas.microsoft.com/office/drawing/2014/main" id="{EB3BA0F0-A743-8AD2-842E-0CC143C5D569}"/>
              </a:ext>
            </a:extLst>
          </p:cNvPr>
          <p:cNvSpPr/>
          <p:nvPr/>
        </p:nvSpPr>
        <p:spPr>
          <a:xfrm rot="5400000">
            <a:off x="6112276" y="3215466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Hexágono 7">
            <a:extLst>
              <a:ext uri="{FF2B5EF4-FFF2-40B4-BE49-F238E27FC236}">
                <a16:creationId xmlns:a16="http://schemas.microsoft.com/office/drawing/2014/main" id="{CB3570D4-AC74-D839-2317-9ECD0AA50E17}"/>
              </a:ext>
            </a:extLst>
          </p:cNvPr>
          <p:cNvSpPr/>
          <p:nvPr/>
        </p:nvSpPr>
        <p:spPr>
          <a:xfrm rot="5400000">
            <a:off x="2537828" y="4378891"/>
            <a:ext cx="958559" cy="858437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Hexágono 7">
            <a:extLst>
              <a:ext uri="{FF2B5EF4-FFF2-40B4-BE49-F238E27FC236}">
                <a16:creationId xmlns:a16="http://schemas.microsoft.com/office/drawing/2014/main" id="{E1A1010F-FED0-B7C4-04B0-B88142E7EB2B}"/>
              </a:ext>
            </a:extLst>
          </p:cNvPr>
          <p:cNvSpPr/>
          <p:nvPr/>
        </p:nvSpPr>
        <p:spPr>
          <a:xfrm rot="5400000">
            <a:off x="10465813" y="3767136"/>
            <a:ext cx="958559" cy="85843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017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27" name="Hexágono 7">
            <a:extLst>
              <a:ext uri="{FF2B5EF4-FFF2-40B4-BE49-F238E27FC236}">
                <a16:creationId xmlns:a16="http://schemas.microsoft.com/office/drawing/2014/main" id="{B62E8D75-1C32-0A50-52FB-BF2A30C5B854}"/>
              </a:ext>
            </a:extLst>
          </p:cNvPr>
          <p:cNvSpPr/>
          <p:nvPr/>
        </p:nvSpPr>
        <p:spPr>
          <a:xfrm rot="5400000">
            <a:off x="7001315" y="1257941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Inquie-tudes</a:t>
            </a:r>
            <a:endParaRPr lang="es-ES_tradnl" sz="17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Hexágono 7">
            <a:extLst>
              <a:ext uri="{FF2B5EF4-FFF2-40B4-BE49-F238E27FC236}">
                <a16:creationId xmlns:a16="http://schemas.microsoft.com/office/drawing/2014/main" id="{51FD29DA-60CE-F02C-F30E-ADB32525B925}"/>
              </a:ext>
            </a:extLst>
          </p:cNvPr>
          <p:cNvSpPr/>
          <p:nvPr/>
        </p:nvSpPr>
        <p:spPr>
          <a:xfrm rot="5400000">
            <a:off x="2459117" y="3670260"/>
            <a:ext cx="2002797" cy="1821416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" sz="17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Dudas</a:t>
            </a:r>
            <a:endParaRPr lang="es-ES_tradnl" sz="17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Hexágono 13">
            <a:extLst>
              <a:ext uri="{FF2B5EF4-FFF2-40B4-BE49-F238E27FC236}">
                <a16:creationId xmlns:a16="http://schemas.microsoft.com/office/drawing/2014/main" id="{8F2AF3B3-B836-0D76-91C3-57EE1A28E1CE}"/>
              </a:ext>
            </a:extLst>
          </p:cNvPr>
          <p:cNvSpPr/>
          <p:nvPr/>
        </p:nvSpPr>
        <p:spPr>
          <a:xfrm rot="5400000">
            <a:off x="3921590" y="1257943"/>
            <a:ext cx="2002796" cy="1821415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Contra-dicciones</a:t>
            </a:r>
            <a:endParaRPr lang="es-ES_tradnl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AB88339F-4163-7C38-9704-6ACB73799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778" y="3615251"/>
            <a:ext cx="4408630" cy="1449976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</a:rPr>
              <a:t>Preguntas</a:t>
            </a:r>
            <a:r>
              <a:rPr lang="es-ES_tradnl" dirty="0"/>
              <a:t> que surgen en torno a la idea de libertad</a:t>
            </a:r>
          </a:p>
        </p:txBody>
      </p:sp>
    </p:spTree>
    <p:extLst>
      <p:ext uri="{BB962C8B-B14F-4D97-AF65-F5344CB8AC3E}">
        <p14:creationId xmlns:p14="http://schemas.microsoft.com/office/powerpoint/2010/main" val="4182410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Explorando la libertad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Ejemplos de situaciones cotidianas que representan la idea de…</a:t>
            </a:r>
            <a:endParaRPr lang="es-ES_tradnl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3" name="Hexágono 13">
            <a:extLst>
              <a:ext uri="{FF2B5EF4-FFF2-40B4-BE49-F238E27FC236}">
                <a16:creationId xmlns:a16="http://schemas.microsoft.com/office/drawing/2014/main" id="{5344F110-4BEB-4065-7E60-F7A1D09E1B8B}"/>
              </a:ext>
            </a:extLst>
          </p:cNvPr>
          <p:cNvSpPr/>
          <p:nvPr/>
        </p:nvSpPr>
        <p:spPr>
          <a:xfrm rot="5400000">
            <a:off x="2375338" y="2488855"/>
            <a:ext cx="2301823" cy="209336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Mi libertad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BC2181AC-90F4-5CCC-C100-8EB77BF7D3A9}"/>
              </a:ext>
            </a:extLst>
          </p:cNvPr>
          <p:cNvSpPr/>
          <p:nvPr/>
        </p:nvSpPr>
        <p:spPr>
          <a:xfrm rot="5400000">
            <a:off x="7848852" y="2488854"/>
            <a:ext cx="2301823" cy="209336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Tu libertad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EC4A66A-9378-7E0F-71DB-92529A52877A}"/>
              </a:ext>
            </a:extLst>
          </p:cNvPr>
          <p:cNvCxnSpPr>
            <a:endCxn id="13" idx="3"/>
          </p:cNvCxnSpPr>
          <p:nvPr/>
        </p:nvCxnSpPr>
        <p:spPr>
          <a:xfrm>
            <a:off x="3526249" y="1925786"/>
            <a:ext cx="0" cy="45883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90CCED6-036F-98B1-CFA1-A1278C3F1352}"/>
              </a:ext>
            </a:extLst>
          </p:cNvPr>
          <p:cNvCxnSpPr>
            <a:cxnSpLocks/>
            <a:endCxn id="14" idx="3"/>
          </p:cNvCxnSpPr>
          <p:nvPr/>
        </p:nvCxnSpPr>
        <p:spPr>
          <a:xfrm>
            <a:off x="8999763" y="1888193"/>
            <a:ext cx="0" cy="4964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Hexágono 13">
            <a:extLst>
              <a:ext uri="{FF2B5EF4-FFF2-40B4-BE49-F238E27FC236}">
                <a16:creationId xmlns:a16="http://schemas.microsoft.com/office/drawing/2014/main" id="{B331E839-8866-65A6-C679-CE1634A69252}"/>
              </a:ext>
            </a:extLst>
          </p:cNvPr>
          <p:cNvSpPr/>
          <p:nvPr/>
        </p:nvSpPr>
        <p:spPr>
          <a:xfrm rot="5400000">
            <a:off x="5123705" y="3536461"/>
            <a:ext cx="2301823" cy="2093361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bg1"/>
                </a:solidFill>
                <a:latin typeface="Century Gothic" panose="020B0502020202020204" pitchFamily="34" charset="0"/>
              </a:rPr>
              <a:t>Nuestra libertad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6DEA727-196B-9799-78ED-48FB57A992F4}"/>
              </a:ext>
            </a:extLst>
          </p:cNvPr>
          <p:cNvCxnSpPr>
            <a:cxnSpLocks/>
            <a:endCxn id="2" idx="3"/>
          </p:cNvCxnSpPr>
          <p:nvPr/>
        </p:nvCxnSpPr>
        <p:spPr>
          <a:xfrm>
            <a:off x="6263007" y="1925786"/>
            <a:ext cx="11609" cy="150644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326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YPV2VAMHAHS5-650476877-3531</_dlc_DocId>
    <_dlc_DocIdUrl xmlns="72f89b70-f9a4-4cbd-bff7-7891ba7b9fc3">
      <Url>https://sharepoint.uni-goettingen.de/projects/criterion/_layouts/15/DocIdRedir.aspx?ID=YPV2VAMHAHS5-650476877-3531</Url>
      <Description>YPV2VAMHAHS5-650476877-3531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A70FD7-5F9A-409E-9145-7DE760B2444D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2.xml><?xml version="1.0" encoding="utf-8"?>
<ds:datastoreItem xmlns:ds="http://schemas.openxmlformats.org/officeDocument/2006/customXml" ds:itemID="{672F6A33-60FE-49AA-BC9A-43B3892195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679BBD-4ED4-4CB7-9B72-55CE5A66A65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B41819C-9BA7-4209-B757-F129173235BB}"/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711</TotalTime>
  <Words>493</Words>
  <Application>Microsoft Office PowerPoint</Application>
  <PresentationFormat>Panorámica</PresentationFormat>
  <Paragraphs>93</Paragraphs>
  <Slides>14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  <vt:lpstr>Explorando la libertad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35</cp:revision>
  <dcterms:created xsi:type="dcterms:W3CDTF">2024-07-26T12:39:53Z</dcterms:created>
  <dcterms:modified xsi:type="dcterms:W3CDTF">2026-03-16T18:20:47Z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124fcaf4-b4d1-4396-a633-dc42aaedd376</vt:lpwstr>
  </property>
</Properties>
</file>