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notesMasterIdLst>
    <p:notesMasterId r:id="rId28"/>
  </p:notesMasterIdLst>
  <p:sldIdLst>
    <p:sldId id="256" r:id="rId6"/>
    <p:sldId id="257" r:id="rId7"/>
    <p:sldId id="262" r:id="rId8"/>
    <p:sldId id="263" r:id="rId9"/>
    <p:sldId id="267" r:id="rId10"/>
    <p:sldId id="292" r:id="rId11"/>
    <p:sldId id="281" r:id="rId12"/>
    <p:sldId id="269" r:id="rId13"/>
    <p:sldId id="282" r:id="rId14"/>
    <p:sldId id="283" r:id="rId15"/>
    <p:sldId id="284" r:id="rId16"/>
    <p:sldId id="285" r:id="rId17"/>
    <p:sldId id="286" r:id="rId18"/>
    <p:sldId id="287" r:id="rId19"/>
    <p:sldId id="288" r:id="rId20"/>
    <p:sldId id="289" r:id="rId21"/>
    <p:sldId id="264" r:id="rId22"/>
    <p:sldId id="291" r:id="rId23"/>
    <p:sldId id="290" r:id="rId24"/>
    <p:sldId id="277" r:id="rId25"/>
    <p:sldId id="278" r:id="rId26"/>
    <p:sldId id="279" r:id="rId27"/>
  </p:sldIdLst>
  <p:sldSz cx="12192000" cy="6858000"/>
  <p:notesSz cx="6858000" cy="9144000"/>
  <p:defaultTextStyle>
    <a:defPPr>
      <a:defRPr lang="e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9" userDrawn="1">
          <p15:clr>
            <a:srgbClr val="A4A3A4"/>
          </p15:clr>
        </p15:guide>
        <p15:guide id="2" pos="388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480" autoAdjust="0"/>
    <p:restoredTop sz="93165" autoAdjust="0"/>
  </p:normalViewPr>
  <p:slideViewPr>
    <p:cSldViewPr snapToGrid="0" showGuides="1">
      <p:cViewPr varScale="1">
        <p:scale>
          <a:sx n="47" d="100"/>
          <a:sy n="47" d="100"/>
        </p:scale>
        <p:origin x="1374" y="270"/>
      </p:cViewPr>
      <p:guideLst>
        <p:guide orient="horz" pos="799"/>
        <p:guide pos="388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D13B55-F0A5-534C-910D-05CF8C2F2929}" type="datetimeFigureOut">
              <a:rPr lang="es-ES_tradnl" smtClean="0"/>
              <a:t>23/03/2026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CE38E-4BD1-A845-AD64-FFC48356D43C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107300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3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1615245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12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0508879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s-ES" b="0" i="0" dirty="0">
              <a:solidFill>
                <a:srgbClr val="000000"/>
              </a:solidFill>
              <a:effectLst/>
              <a:latin typeface="Times" pitchFamily="2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13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0881688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s-ES" b="0" i="0" dirty="0">
              <a:solidFill>
                <a:srgbClr val="000000"/>
              </a:solidFill>
              <a:effectLst/>
              <a:latin typeface="Times" pitchFamily="2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14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6204020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s-ES" b="0" i="0" dirty="0">
              <a:solidFill>
                <a:srgbClr val="000000"/>
              </a:solidFill>
              <a:effectLst/>
              <a:latin typeface="Times" pitchFamily="2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15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3527771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16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998746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17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52708171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18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880881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19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79970284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A262C5-9EB5-09DF-5443-10F9637F7C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C55FD6E2-95D7-70A5-B029-8C55B365DF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E45599BE-D5F3-F7AD-ADD3-244AFA59F7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_tradn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6DFC880-B27C-3138-8256-7A047CE1D3F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20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6816023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s-ES" b="0" i="0" dirty="0">
              <a:solidFill>
                <a:srgbClr val="000000"/>
              </a:solidFill>
              <a:effectLst/>
              <a:latin typeface="Times" pitchFamily="2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21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552005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4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814713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5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9958088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6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7061559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7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5982065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s-ES" b="0" i="0" dirty="0">
              <a:solidFill>
                <a:srgbClr val="000000"/>
              </a:solidFill>
              <a:effectLst/>
              <a:latin typeface="Times" pitchFamily="2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8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278790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9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45695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10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3385855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11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197193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Forma libre 171">
            <a:extLst>
              <a:ext uri="{FF2B5EF4-FFF2-40B4-BE49-F238E27FC236}">
                <a16:creationId xmlns:a16="http://schemas.microsoft.com/office/drawing/2014/main" id="{AE76766B-6952-36F8-55BA-13AEC63A9B4B}"/>
              </a:ext>
            </a:extLst>
          </p:cNvPr>
          <p:cNvSpPr/>
          <p:nvPr userDrawn="1"/>
        </p:nvSpPr>
        <p:spPr>
          <a:xfrm rot="5400000">
            <a:off x="6424966" y="-333618"/>
            <a:ext cx="956291" cy="1623527"/>
          </a:xfrm>
          <a:custGeom>
            <a:avLst/>
            <a:gdLst>
              <a:gd name="connsiteX0" fmla="*/ 0 w 956291"/>
              <a:gd name="connsiteY0" fmla="*/ 1623527 h 1623527"/>
              <a:gd name="connsiteX1" fmla="*/ 0 w 956291"/>
              <a:gd name="connsiteY1" fmla="*/ 0 h 1623527"/>
              <a:gd name="connsiteX2" fmla="*/ 550409 w 956291"/>
              <a:gd name="connsiteY2" fmla="*/ 0 h 1623527"/>
              <a:gd name="connsiteX3" fmla="*/ 956291 w 956291"/>
              <a:gd name="connsiteY3" fmla="*/ 811764 h 1623527"/>
              <a:gd name="connsiteX4" fmla="*/ 550409 w 956291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6291" h="1623527">
                <a:moveTo>
                  <a:pt x="0" y="1623527"/>
                </a:moveTo>
                <a:lnTo>
                  <a:pt x="0" y="0"/>
                </a:lnTo>
                <a:lnTo>
                  <a:pt x="550409" y="0"/>
                </a:lnTo>
                <a:lnTo>
                  <a:pt x="956291" y="811764"/>
                </a:lnTo>
                <a:lnTo>
                  <a:pt x="550409" y="162352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51" name="Hexágono 150">
            <a:extLst>
              <a:ext uri="{FF2B5EF4-FFF2-40B4-BE49-F238E27FC236}">
                <a16:creationId xmlns:a16="http://schemas.microsoft.com/office/drawing/2014/main" id="{EE60B774-927C-80F3-EB10-E1282EE2667A}"/>
              </a:ext>
            </a:extLst>
          </p:cNvPr>
          <p:cNvSpPr/>
          <p:nvPr userDrawn="1"/>
        </p:nvSpPr>
        <p:spPr>
          <a:xfrm rot="5400000">
            <a:off x="7351641" y="709920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52" name="Hexágono 151">
            <a:extLst>
              <a:ext uri="{FF2B5EF4-FFF2-40B4-BE49-F238E27FC236}">
                <a16:creationId xmlns:a16="http://schemas.microsoft.com/office/drawing/2014/main" id="{2BA2555A-65E6-3A7F-2DD5-B6C6C8E4228E}"/>
              </a:ext>
            </a:extLst>
          </p:cNvPr>
          <p:cNvSpPr/>
          <p:nvPr userDrawn="1"/>
        </p:nvSpPr>
        <p:spPr>
          <a:xfrm rot="5400000">
            <a:off x="9838343" y="3238392"/>
            <a:ext cx="2012881" cy="1623527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53" name="Hexágono 152">
            <a:extLst>
              <a:ext uri="{FF2B5EF4-FFF2-40B4-BE49-F238E27FC236}">
                <a16:creationId xmlns:a16="http://schemas.microsoft.com/office/drawing/2014/main" id="{058F9510-B989-C15B-3BCD-B469C3D9D8C7}"/>
              </a:ext>
            </a:extLst>
          </p:cNvPr>
          <p:cNvSpPr/>
          <p:nvPr userDrawn="1"/>
        </p:nvSpPr>
        <p:spPr>
          <a:xfrm rot="5400000">
            <a:off x="11293313" y="4810225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pic>
        <p:nvPicPr>
          <p:cNvPr id="36" name="Grafik 5">
            <a:extLst>
              <a:ext uri="{FF2B5EF4-FFF2-40B4-BE49-F238E27FC236}">
                <a16:creationId xmlns:a16="http://schemas.microsoft.com/office/drawing/2014/main" id="{7F0C870B-D9C5-2F0B-E463-B0E1915EBD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4074" y="6202254"/>
            <a:ext cx="2376097" cy="498494"/>
          </a:xfrm>
          <a:prstGeom prst="rect">
            <a:avLst/>
          </a:prstGeom>
        </p:spPr>
      </p:pic>
      <p:pic>
        <p:nvPicPr>
          <p:cNvPr id="37" name="Grafik 4">
            <a:extLst>
              <a:ext uri="{FF2B5EF4-FFF2-40B4-BE49-F238E27FC236}">
                <a16:creationId xmlns:a16="http://schemas.microsoft.com/office/drawing/2014/main" id="{2EED851F-6909-DAA3-9AF1-5A52C7BDA46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3828" y="143290"/>
            <a:ext cx="1248278" cy="1248278"/>
          </a:xfrm>
          <a:prstGeom prst="rect">
            <a:avLst/>
          </a:prstGeom>
        </p:spPr>
      </p:pic>
      <p:sp>
        <p:nvSpPr>
          <p:cNvPr id="9" name="Forma libre 8">
            <a:extLst>
              <a:ext uri="{FF2B5EF4-FFF2-40B4-BE49-F238E27FC236}">
                <a16:creationId xmlns:a16="http://schemas.microsoft.com/office/drawing/2014/main" id="{C82BB44F-83B5-67F7-D151-0F88FFE54382}"/>
              </a:ext>
            </a:extLst>
          </p:cNvPr>
          <p:cNvSpPr/>
          <p:nvPr userDrawn="1"/>
        </p:nvSpPr>
        <p:spPr>
          <a:xfrm rot="5400000">
            <a:off x="158948" y="-159743"/>
            <a:ext cx="956292" cy="1275776"/>
          </a:xfrm>
          <a:custGeom>
            <a:avLst/>
            <a:gdLst>
              <a:gd name="connsiteX0" fmla="*/ 0 w 956292"/>
              <a:gd name="connsiteY0" fmla="*/ 1275776 h 1275776"/>
              <a:gd name="connsiteX1" fmla="*/ 0 w 956292"/>
              <a:gd name="connsiteY1" fmla="*/ 0 h 1275776"/>
              <a:gd name="connsiteX2" fmla="*/ 550410 w 956292"/>
              <a:gd name="connsiteY2" fmla="*/ 0 h 1275776"/>
              <a:gd name="connsiteX3" fmla="*/ 956292 w 956292"/>
              <a:gd name="connsiteY3" fmla="*/ 811764 h 1275776"/>
              <a:gd name="connsiteX4" fmla="*/ 724286 w 956292"/>
              <a:gd name="connsiteY4" fmla="*/ 1275776 h 1275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6292" h="1275776">
                <a:moveTo>
                  <a:pt x="0" y="1275776"/>
                </a:moveTo>
                <a:lnTo>
                  <a:pt x="0" y="0"/>
                </a:lnTo>
                <a:lnTo>
                  <a:pt x="550410" y="0"/>
                </a:lnTo>
                <a:lnTo>
                  <a:pt x="956292" y="811764"/>
                </a:lnTo>
                <a:lnTo>
                  <a:pt x="724286" y="127577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0" name="Forma libre 9">
            <a:extLst>
              <a:ext uri="{FF2B5EF4-FFF2-40B4-BE49-F238E27FC236}">
                <a16:creationId xmlns:a16="http://schemas.microsoft.com/office/drawing/2014/main" id="{D65B3F9F-645C-A920-3256-B4B3A8199CF0}"/>
              </a:ext>
            </a:extLst>
          </p:cNvPr>
          <p:cNvSpPr/>
          <p:nvPr userDrawn="1"/>
        </p:nvSpPr>
        <p:spPr>
          <a:xfrm rot="5400000">
            <a:off x="-598431" y="1439846"/>
            <a:ext cx="1613625" cy="412508"/>
          </a:xfrm>
          <a:custGeom>
            <a:avLst/>
            <a:gdLst>
              <a:gd name="connsiteX0" fmla="*/ 0 w 1613625"/>
              <a:gd name="connsiteY0" fmla="*/ 412508 h 412508"/>
              <a:gd name="connsiteX1" fmla="*/ 206254 w 1613625"/>
              <a:gd name="connsiteY1" fmla="*/ 0 h 412508"/>
              <a:gd name="connsiteX2" fmla="*/ 1407371 w 1613625"/>
              <a:gd name="connsiteY2" fmla="*/ 0 h 412508"/>
              <a:gd name="connsiteX3" fmla="*/ 1613625 w 1613625"/>
              <a:gd name="connsiteY3" fmla="*/ 412508 h 412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3625" h="412508">
                <a:moveTo>
                  <a:pt x="0" y="412508"/>
                </a:moveTo>
                <a:lnTo>
                  <a:pt x="206254" y="0"/>
                </a:lnTo>
                <a:lnTo>
                  <a:pt x="1407371" y="0"/>
                </a:lnTo>
                <a:lnTo>
                  <a:pt x="1613625" y="41250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23" name="Hexágono 122">
            <a:extLst>
              <a:ext uri="{FF2B5EF4-FFF2-40B4-BE49-F238E27FC236}">
                <a16:creationId xmlns:a16="http://schemas.microsoft.com/office/drawing/2014/main" id="{D9DC9B5C-5F6F-71D7-166A-61F8F19CC41F}"/>
              </a:ext>
            </a:extLst>
          </p:cNvPr>
          <p:cNvSpPr/>
          <p:nvPr userDrawn="1"/>
        </p:nvSpPr>
        <p:spPr>
          <a:xfrm rot="5400000">
            <a:off x="317127" y="834337"/>
            <a:ext cx="2012881" cy="1623527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1" name="Forma libre 10">
            <a:extLst>
              <a:ext uri="{FF2B5EF4-FFF2-40B4-BE49-F238E27FC236}">
                <a16:creationId xmlns:a16="http://schemas.microsoft.com/office/drawing/2014/main" id="{B21E8FAF-D6F8-B40E-E149-E9CAB9CA0EBB}"/>
              </a:ext>
            </a:extLst>
          </p:cNvPr>
          <p:cNvSpPr/>
          <p:nvPr userDrawn="1"/>
        </p:nvSpPr>
        <p:spPr>
          <a:xfrm rot="5400000">
            <a:off x="-373377" y="2700430"/>
            <a:ext cx="2012881" cy="1283838"/>
          </a:xfrm>
          <a:custGeom>
            <a:avLst/>
            <a:gdLst>
              <a:gd name="connsiteX0" fmla="*/ 0 w 2012881"/>
              <a:gd name="connsiteY0" fmla="*/ 811764 h 1283838"/>
              <a:gd name="connsiteX1" fmla="*/ 405882 w 2012881"/>
              <a:gd name="connsiteY1" fmla="*/ 0 h 1283838"/>
              <a:gd name="connsiteX2" fmla="*/ 1606999 w 2012881"/>
              <a:gd name="connsiteY2" fmla="*/ 0 h 1283838"/>
              <a:gd name="connsiteX3" fmla="*/ 2012881 w 2012881"/>
              <a:gd name="connsiteY3" fmla="*/ 811764 h 1283838"/>
              <a:gd name="connsiteX4" fmla="*/ 1776844 w 2012881"/>
              <a:gd name="connsiteY4" fmla="*/ 1283838 h 1283838"/>
              <a:gd name="connsiteX5" fmla="*/ 236038 w 2012881"/>
              <a:gd name="connsiteY5" fmla="*/ 1283838 h 1283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2881" h="1283838">
                <a:moveTo>
                  <a:pt x="0" y="811764"/>
                </a:moveTo>
                <a:lnTo>
                  <a:pt x="405882" y="0"/>
                </a:lnTo>
                <a:lnTo>
                  <a:pt x="1606999" y="0"/>
                </a:lnTo>
                <a:lnTo>
                  <a:pt x="2012881" y="811764"/>
                </a:lnTo>
                <a:lnTo>
                  <a:pt x="1776844" y="1283838"/>
                </a:lnTo>
                <a:lnTo>
                  <a:pt x="236038" y="128383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33" name="Hexágono 132">
            <a:extLst>
              <a:ext uri="{FF2B5EF4-FFF2-40B4-BE49-F238E27FC236}">
                <a16:creationId xmlns:a16="http://schemas.microsoft.com/office/drawing/2014/main" id="{01188C2A-FF86-C737-CCB5-DCBF0AC79C05}"/>
              </a:ext>
            </a:extLst>
          </p:cNvPr>
          <p:cNvSpPr/>
          <p:nvPr userDrawn="1"/>
        </p:nvSpPr>
        <p:spPr>
          <a:xfrm rot="5400000">
            <a:off x="1177474" y="2530586"/>
            <a:ext cx="2012881" cy="1623527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12" name="Forma libre 11">
            <a:extLst>
              <a:ext uri="{FF2B5EF4-FFF2-40B4-BE49-F238E27FC236}">
                <a16:creationId xmlns:a16="http://schemas.microsoft.com/office/drawing/2014/main" id="{C02587A9-8F39-B736-DA8B-DF1923C177DA}"/>
              </a:ext>
            </a:extLst>
          </p:cNvPr>
          <p:cNvSpPr/>
          <p:nvPr userDrawn="1"/>
        </p:nvSpPr>
        <p:spPr>
          <a:xfrm rot="5400000">
            <a:off x="-604273" y="4829424"/>
            <a:ext cx="1619467" cy="418350"/>
          </a:xfrm>
          <a:custGeom>
            <a:avLst/>
            <a:gdLst>
              <a:gd name="connsiteX0" fmla="*/ 0 w 1619467"/>
              <a:gd name="connsiteY0" fmla="*/ 418350 h 418350"/>
              <a:gd name="connsiteX1" fmla="*/ 209175 w 1619467"/>
              <a:gd name="connsiteY1" fmla="*/ 0 h 418350"/>
              <a:gd name="connsiteX2" fmla="*/ 1410292 w 1619467"/>
              <a:gd name="connsiteY2" fmla="*/ 0 h 418350"/>
              <a:gd name="connsiteX3" fmla="*/ 1619467 w 1619467"/>
              <a:gd name="connsiteY3" fmla="*/ 418350 h 418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9467" h="418350">
                <a:moveTo>
                  <a:pt x="0" y="418350"/>
                </a:moveTo>
                <a:lnTo>
                  <a:pt x="209175" y="0"/>
                </a:lnTo>
                <a:lnTo>
                  <a:pt x="1410292" y="0"/>
                </a:lnTo>
                <a:lnTo>
                  <a:pt x="1619467" y="4183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136" name="Hexágono 135">
            <a:extLst>
              <a:ext uri="{FF2B5EF4-FFF2-40B4-BE49-F238E27FC236}">
                <a16:creationId xmlns:a16="http://schemas.microsoft.com/office/drawing/2014/main" id="{2DE615AA-8A4E-6C8D-55D2-1A94D366BB1A}"/>
              </a:ext>
            </a:extLst>
          </p:cNvPr>
          <p:cNvSpPr/>
          <p:nvPr userDrawn="1"/>
        </p:nvSpPr>
        <p:spPr>
          <a:xfrm rot="5400000">
            <a:off x="317127" y="4226836"/>
            <a:ext cx="2012881" cy="1623527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3" name="Forma libre 12">
            <a:extLst>
              <a:ext uri="{FF2B5EF4-FFF2-40B4-BE49-F238E27FC236}">
                <a16:creationId xmlns:a16="http://schemas.microsoft.com/office/drawing/2014/main" id="{C231E251-E98B-AA81-A81E-F42507F7625C}"/>
              </a:ext>
            </a:extLst>
          </p:cNvPr>
          <p:cNvSpPr/>
          <p:nvPr userDrawn="1"/>
        </p:nvSpPr>
        <p:spPr>
          <a:xfrm rot="5400000">
            <a:off x="67421" y="5657275"/>
            <a:ext cx="1136428" cy="1278695"/>
          </a:xfrm>
          <a:custGeom>
            <a:avLst/>
            <a:gdLst>
              <a:gd name="connsiteX0" fmla="*/ 0 w 1136428"/>
              <a:gd name="connsiteY0" fmla="*/ 811764 h 1278695"/>
              <a:gd name="connsiteX1" fmla="*/ 405882 w 1136428"/>
              <a:gd name="connsiteY1" fmla="*/ 0 h 1278695"/>
              <a:gd name="connsiteX2" fmla="*/ 1136428 w 1136428"/>
              <a:gd name="connsiteY2" fmla="*/ 0 h 1278695"/>
              <a:gd name="connsiteX3" fmla="*/ 1136428 w 1136428"/>
              <a:gd name="connsiteY3" fmla="*/ 1278695 h 1278695"/>
              <a:gd name="connsiteX4" fmla="*/ 233466 w 1136428"/>
              <a:gd name="connsiteY4" fmla="*/ 1278695 h 1278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6428" h="1278695">
                <a:moveTo>
                  <a:pt x="0" y="811764"/>
                </a:moveTo>
                <a:lnTo>
                  <a:pt x="405882" y="0"/>
                </a:lnTo>
                <a:lnTo>
                  <a:pt x="1136428" y="0"/>
                </a:lnTo>
                <a:lnTo>
                  <a:pt x="1136428" y="1278695"/>
                </a:lnTo>
                <a:lnTo>
                  <a:pt x="233466" y="1278695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210" name="Forma libre 209">
            <a:extLst>
              <a:ext uri="{FF2B5EF4-FFF2-40B4-BE49-F238E27FC236}">
                <a16:creationId xmlns:a16="http://schemas.microsoft.com/office/drawing/2014/main" id="{51D97593-5DCA-4F2D-DAF7-0F1DAEF0B3FD}"/>
              </a:ext>
            </a:extLst>
          </p:cNvPr>
          <p:cNvSpPr/>
          <p:nvPr userDrawn="1"/>
        </p:nvSpPr>
        <p:spPr>
          <a:xfrm rot="5400000">
            <a:off x="1615876" y="5484683"/>
            <a:ext cx="1136079" cy="1623528"/>
          </a:xfrm>
          <a:custGeom>
            <a:avLst/>
            <a:gdLst>
              <a:gd name="connsiteX0" fmla="*/ 0 w 1136079"/>
              <a:gd name="connsiteY0" fmla="*/ 811765 h 1623528"/>
              <a:gd name="connsiteX1" fmla="*/ 405882 w 1136079"/>
              <a:gd name="connsiteY1" fmla="*/ 0 h 1623528"/>
              <a:gd name="connsiteX2" fmla="*/ 1136079 w 1136079"/>
              <a:gd name="connsiteY2" fmla="*/ 0 h 1623528"/>
              <a:gd name="connsiteX3" fmla="*/ 1136079 w 1136079"/>
              <a:gd name="connsiteY3" fmla="*/ 1623528 h 1623528"/>
              <a:gd name="connsiteX4" fmla="*/ 405882 w 1136079"/>
              <a:gd name="connsiteY4" fmla="*/ 1623528 h 1623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6079" h="1623528">
                <a:moveTo>
                  <a:pt x="0" y="811765"/>
                </a:moveTo>
                <a:lnTo>
                  <a:pt x="405882" y="0"/>
                </a:lnTo>
                <a:lnTo>
                  <a:pt x="1136079" y="0"/>
                </a:lnTo>
                <a:lnTo>
                  <a:pt x="1136079" y="1623528"/>
                </a:lnTo>
                <a:lnTo>
                  <a:pt x="405882" y="162352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211" name="Forma libre 210">
            <a:extLst>
              <a:ext uri="{FF2B5EF4-FFF2-40B4-BE49-F238E27FC236}">
                <a16:creationId xmlns:a16="http://schemas.microsoft.com/office/drawing/2014/main" id="{7E8C09DF-F681-2A38-B3D1-11F4E4F5910E}"/>
              </a:ext>
            </a:extLst>
          </p:cNvPr>
          <p:cNvSpPr/>
          <p:nvPr userDrawn="1"/>
        </p:nvSpPr>
        <p:spPr>
          <a:xfrm rot="5400000">
            <a:off x="3310390" y="5483994"/>
            <a:ext cx="1134698" cy="1623527"/>
          </a:xfrm>
          <a:custGeom>
            <a:avLst/>
            <a:gdLst>
              <a:gd name="connsiteX0" fmla="*/ 0 w 1134698"/>
              <a:gd name="connsiteY0" fmla="*/ 811764 h 1623527"/>
              <a:gd name="connsiteX1" fmla="*/ 405882 w 1134698"/>
              <a:gd name="connsiteY1" fmla="*/ 0 h 1623527"/>
              <a:gd name="connsiteX2" fmla="*/ 1134698 w 1134698"/>
              <a:gd name="connsiteY2" fmla="*/ 0 h 1623527"/>
              <a:gd name="connsiteX3" fmla="*/ 1134698 w 1134698"/>
              <a:gd name="connsiteY3" fmla="*/ 1623527 h 1623527"/>
              <a:gd name="connsiteX4" fmla="*/ 405882 w 1134698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4698" h="1623527">
                <a:moveTo>
                  <a:pt x="0" y="811764"/>
                </a:moveTo>
                <a:lnTo>
                  <a:pt x="405882" y="0"/>
                </a:lnTo>
                <a:lnTo>
                  <a:pt x="1134698" y="0"/>
                </a:lnTo>
                <a:lnTo>
                  <a:pt x="1134698" y="1623527"/>
                </a:lnTo>
                <a:lnTo>
                  <a:pt x="405882" y="162352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159" name="Hexágono 158">
            <a:extLst>
              <a:ext uri="{FF2B5EF4-FFF2-40B4-BE49-F238E27FC236}">
                <a16:creationId xmlns:a16="http://schemas.microsoft.com/office/drawing/2014/main" id="{FE30AE42-F9BA-F1FA-F968-320ADE3F4BFB}"/>
              </a:ext>
            </a:extLst>
          </p:cNvPr>
          <p:cNvSpPr/>
          <p:nvPr userDrawn="1"/>
        </p:nvSpPr>
        <p:spPr>
          <a:xfrm rot="5400000">
            <a:off x="4337952" y="5389375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60" name="Hexágono 159">
            <a:extLst>
              <a:ext uri="{FF2B5EF4-FFF2-40B4-BE49-F238E27FC236}">
                <a16:creationId xmlns:a16="http://schemas.microsoft.com/office/drawing/2014/main" id="{1C26A88A-1BC8-A36C-5588-46AB769F66F8}"/>
              </a:ext>
            </a:extLst>
          </p:cNvPr>
          <p:cNvSpPr/>
          <p:nvPr userDrawn="1"/>
        </p:nvSpPr>
        <p:spPr>
          <a:xfrm rot="5400000">
            <a:off x="1814029" y="300084"/>
            <a:ext cx="726468" cy="585946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38AE5FB-1382-4580-BD29-7DBE396D26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92846" y="1867919"/>
            <a:ext cx="6798286" cy="1205934"/>
          </a:xfrm>
          <a:effectLst/>
        </p:spPr>
        <p:txBody>
          <a:bodyPr anchor="ctr">
            <a:noAutofit/>
          </a:bodyPr>
          <a:lstStyle>
            <a:lvl1pPr algn="l">
              <a:defRPr sz="4000" b="1">
                <a:solidFill>
                  <a:schemeClr val="accent1">
                    <a:lumMod val="50000"/>
                  </a:schemeClr>
                </a:solidFill>
                <a:effectLst/>
                <a:latin typeface="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20D9EFF-6251-EB88-493D-77E41F6962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27221" y="3312580"/>
            <a:ext cx="6798286" cy="994189"/>
          </a:xfrm>
          <a:effectLst/>
        </p:spPr>
        <p:txBody>
          <a:bodyPr anchor="ctr">
            <a:noAutofit/>
          </a:bodyPr>
          <a:lstStyle>
            <a:lvl1pPr marL="0" indent="0" algn="l">
              <a:buNone/>
              <a:defRPr sz="3200" b="0">
                <a:solidFill>
                  <a:schemeClr val="bg1">
                    <a:lumMod val="65000"/>
                  </a:schemeClr>
                </a:solidFill>
                <a:effectLst/>
                <a:latin typeface="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S_tradnl" dirty="0"/>
          </a:p>
        </p:txBody>
      </p:sp>
      <p:sp>
        <p:nvSpPr>
          <p:cNvPr id="163" name="Marcador de pie de página 4">
            <a:extLst>
              <a:ext uri="{FF2B5EF4-FFF2-40B4-BE49-F238E27FC236}">
                <a16:creationId xmlns:a16="http://schemas.microsoft.com/office/drawing/2014/main" id="{ACD4413C-B4BE-4406-118C-AB08FEC93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46302" y="6268782"/>
            <a:ext cx="3023732" cy="365125"/>
          </a:xfrm>
        </p:spPr>
        <p:txBody>
          <a:bodyPr/>
          <a:lstStyle>
            <a:lvl1pPr algn="l">
              <a:defRPr sz="140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_tradnl"/>
              <a:t>CRITERION | www.criterion-ele.com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5953615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Hexágono 21">
            <a:extLst>
              <a:ext uri="{FF2B5EF4-FFF2-40B4-BE49-F238E27FC236}">
                <a16:creationId xmlns:a16="http://schemas.microsoft.com/office/drawing/2014/main" id="{6659DE68-EAC8-6A1C-A824-4BBA7444A33B}"/>
              </a:ext>
            </a:extLst>
          </p:cNvPr>
          <p:cNvSpPr/>
          <p:nvPr userDrawn="1"/>
        </p:nvSpPr>
        <p:spPr>
          <a:xfrm rot="5400000">
            <a:off x="4260365" y="111924"/>
            <a:ext cx="315562" cy="254523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65" name="Forma libre 64">
            <a:extLst>
              <a:ext uri="{FF2B5EF4-FFF2-40B4-BE49-F238E27FC236}">
                <a16:creationId xmlns:a16="http://schemas.microsoft.com/office/drawing/2014/main" id="{CD17E60B-A9E9-BE94-3469-D9C13F1210D2}"/>
              </a:ext>
            </a:extLst>
          </p:cNvPr>
          <p:cNvSpPr/>
          <p:nvPr userDrawn="1"/>
        </p:nvSpPr>
        <p:spPr>
          <a:xfrm rot="5400000">
            <a:off x="4677210" y="-100904"/>
            <a:ext cx="511790" cy="713594"/>
          </a:xfrm>
          <a:custGeom>
            <a:avLst/>
            <a:gdLst>
              <a:gd name="connsiteX0" fmla="*/ 0 w 511790"/>
              <a:gd name="connsiteY0" fmla="*/ 713594 h 713594"/>
              <a:gd name="connsiteX1" fmla="*/ 0 w 511790"/>
              <a:gd name="connsiteY1" fmla="*/ 0 h 713594"/>
              <a:gd name="connsiteX2" fmla="*/ 333392 w 511790"/>
              <a:gd name="connsiteY2" fmla="*/ 0 h 713594"/>
              <a:gd name="connsiteX3" fmla="*/ 511790 w 511790"/>
              <a:gd name="connsiteY3" fmla="*/ 356798 h 713594"/>
              <a:gd name="connsiteX4" fmla="*/ 333392 w 511790"/>
              <a:gd name="connsiteY4" fmla="*/ 713594 h 713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1790" h="713594">
                <a:moveTo>
                  <a:pt x="0" y="713594"/>
                </a:moveTo>
                <a:lnTo>
                  <a:pt x="0" y="0"/>
                </a:lnTo>
                <a:lnTo>
                  <a:pt x="333392" y="0"/>
                </a:lnTo>
                <a:lnTo>
                  <a:pt x="511790" y="356798"/>
                </a:lnTo>
                <a:lnTo>
                  <a:pt x="333392" y="71359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66" name="Forma libre 65">
            <a:extLst>
              <a:ext uri="{FF2B5EF4-FFF2-40B4-BE49-F238E27FC236}">
                <a16:creationId xmlns:a16="http://schemas.microsoft.com/office/drawing/2014/main" id="{3CDA700B-6032-BDD3-3F02-9E4E0E6BB2C4}"/>
              </a:ext>
            </a:extLst>
          </p:cNvPr>
          <p:cNvSpPr/>
          <p:nvPr userDrawn="1"/>
        </p:nvSpPr>
        <p:spPr>
          <a:xfrm rot="5400000">
            <a:off x="10595298" y="-480984"/>
            <a:ext cx="661561" cy="1623527"/>
          </a:xfrm>
          <a:custGeom>
            <a:avLst/>
            <a:gdLst>
              <a:gd name="connsiteX0" fmla="*/ 0 w 661561"/>
              <a:gd name="connsiteY0" fmla="*/ 1623527 h 1623527"/>
              <a:gd name="connsiteX1" fmla="*/ 0 w 661561"/>
              <a:gd name="connsiteY1" fmla="*/ 0 h 1623527"/>
              <a:gd name="connsiteX2" fmla="*/ 255679 w 661561"/>
              <a:gd name="connsiteY2" fmla="*/ 0 h 1623527"/>
              <a:gd name="connsiteX3" fmla="*/ 661561 w 661561"/>
              <a:gd name="connsiteY3" fmla="*/ 811764 h 1623527"/>
              <a:gd name="connsiteX4" fmla="*/ 255679 w 661561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1561" h="1623527">
                <a:moveTo>
                  <a:pt x="0" y="1623527"/>
                </a:moveTo>
                <a:lnTo>
                  <a:pt x="0" y="0"/>
                </a:lnTo>
                <a:lnTo>
                  <a:pt x="255679" y="0"/>
                </a:lnTo>
                <a:lnTo>
                  <a:pt x="661561" y="811764"/>
                </a:lnTo>
                <a:lnTo>
                  <a:pt x="255679" y="162352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0" name="Forma libre 69">
            <a:extLst>
              <a:ext uri="{FF2B5EF4-FFF2-40B4-BE49-F238E27FC236}">
                <a16:creationId xmlns:a16="http://schemas.microsoft.com/office/drawing/2014/main" id="{2E9BEF92-0FBA-D68A-C9BC-8BFEB34E48CA}"/>
              </a:ext>
            </a:extLst>
          </p:cNvPr>
          <p:cNvSpPr/>
          <p:nvPr userDrawn="1"/>
        </p:nvSpPr>
        <p:spPr>
          <a:xfrm rot="5400000">
            <a:off x="11795962" y="39047"/>
            <a:ext cx="433264" cy="355170"/>
          </a:xfrm>
          <a:custGeom>
            <a:avLst/>
            <a:gdLst>
              <a:gd name="connsiteX0" fmla="*/ 0 w 433264"/>
              <a:gd name="connsiteY0" fmla="*/ 355170 h 355170"/>
              <a:gd name="connsiteX1" fmla="*/ 0 w 433264"/>
              <a:gd name="connsiteY1" fmla="*/ 0 h 355170"/>
              <a:gd name="connsiteX2" fmla="*/ 433264 w 433264"/>
              <a:gd name="connsiteY2" fmla="*/ 0 h 355170"/>
              <a:gd name="connsiteX3" fmla="*/ 255678 w 433264"/>
              <a:gd name="connsiteY3" fmla="*/ 355170 h 355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3264" h="355170">
                <a:moveTo>
                  <a:pt x="0" y="355170"/>
                </a:moveTo>
                <a:lnTo>
                  <a:pt x="0" y="0"/>
                </a:lnTo>
                <a:lnTo>
                  <a:pt x="433264" y="0"/>
                </a:lnTo>
                <a:lnTo>
                  <a:pt x="255678" y="35517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1" name="Forma libre 70">
            <a:extLst>
              <a:ext uri="{FF2B5EF4-FFF2-40B4-BE49-F238E27FC236}">
                <a16:creationId xmlns:a16="http://schemas.microsoft.com/office/drawing/2014/main" id="{E4A6CF7E-D99F-4D1D-AD76-D00F8A584E1D}"/>
              </a:ext>
            </a:extLst>
          </p:cNvPr>
          <p:cNvSpPr/>
          <p:nvPr userDrawn="1"/>
        </p:nvSpPr>
        <p:spPr>
          <a:xfrm rot="5400000">
            <a:off x="10576890" y="742699"/>
            <a:ext cx="2012881" cy="1217338"/>
          </a:xfrm>
          <a:custGeom>
            <a:avLst/>
            <a:gdLst>
              <a:gd name="connsiteX0" fmla="*/ 0 w 2012881"/>
              <a:gd name="connsiteY0" fmla="*/ 405575 h 1217338"/>
              <a:gd name="connsiteX1" fmla="*/ 202788 w 2012881"/>
              <a:gd name="connsiteY1" fmla="*/ 0 h 1217338"/>
              <a:gd name="connsiteX2" fmla="*/ 1810094 w 2012881"/>
              <a:gd name="connsiteY2" fmla="*/ 0 h 1217338"/>
              <a:gd name="connsiteX3" fmla="*/ 2012881 w 2012881"/>
              <a:gd name="connsiteY3" fmla="*/ 405575 h 1217338"/>
              <a:gd name="connsiteX4" fmla="*/ 1606999 w 2012881"/>
              <a:gd name="connsiteY4" fmla="*/ 1217338 h 1217338"/>
              <a:gd name="connsiteX5" fmla="*/ 405882 w 2012881"/>
              <a:gd name="connsiteY5" fmla="*/ 1217338 h 1217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2881" h="1217338">
                <a:moveTo>
                  <a:pt x="0" y="405575"/>
                </a:moveTo>
                <a:lnTo>
                  <a:pt x="202788" y="0"/>
                </a:lnTo>
                <a:lnTo>
                  <a:pt x="1810094" y="0"/>
                </a:lnTo>
                <a:lnTo>
                  <a:pt x="2012881" y="405575"/>
                </a:lnTo>
                <a:lnTo>
                  <a:pt x="1606999" y="1217338"/>
                </a:lnTo>
                <a:lnTo>
                  <a:pt x="405882" y="121733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64" name="Forma libre 63">
            <a:extLst>
              <a:ext uri="{FF2B5EF4-FFF2-40B4-BE49-F238E27FC236}">
                <a16:creationId xmlns:a16="http://schemas.microsoft.com/office/drawing/2014/main" id="{533A4DB7-4B74-8523-2BF1-8785731C7A86}"/>
              </a:ext>
            </a:extLst>
          </p:cNvPr>
          <p:cNvSpPr/>
          <p:nvPr userDrawn="1"/>
        </p:nvSpPr>
        <p:spPr>
          <a:xfrm rot="5400000">
            <a:off x="-123274" y="123270"/>
            <a:ext cx="1443735" cy="1197188"/>
          </a:xfrm>
          <a:custGeom>
            <a:avLst/>
            <a:gdLst>
              <a:gd name="connsiteX0" fmla="*/ 0 w 1443735"/>
              <a:gd name="connsiteY0" fmla="*/ 1197188 h 1197188"/>
              <a:gd name="connsiteX1" fmla="*/ 0 w 1443735"/>
              <a:gd name="connsiteY1" fmla="*/ 0 h 1197188"/>
              <a:gd name="connsiteX2" fmla="*/ 1015616 w 1443735"/>
              <a:gd name="connsiteY2" fmla="*/ 0 h 1197188"/>
              <a:gd name="connsiteX3" fmla="*/ 1443735 w 1443735"/>
              <a:gd name="connsiteY3" fmla="*/ 856239 h 1197188"/>
              <a:gd name="connsiteX4" fmla="*/ 1273261 w 1443735"/>
              <a:gd name="connsiteY4" fmla="*/ 1197188 h 1197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3735" h="1197188">
                <a:moveTo>
                  <a:pt x="0" y="1197188"/>
                </a:moveTo>
                <a:lnTo>
                  <a:pt x="0" y="0"/>
                </a:lnTo>
                <a:lnTo>
                  <a:pt x="1015616" y="0"/>
                </a:lnTo>
                <a:lnTo>
                  <a:pt x="1443735" y="856239"/>
                </a:lnTo>
                <a:lnTo>
                  <a:pt x="1273261" y="119718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4" name="Hexágono 13">
            <a:extLst>
              <a:ext uri="{FF2B5EF4-FFF2-40B4-BE49-F238E27FC236}">
                <a16:creationId xmlns:a16="http://schemas.microsoft.com/office/drawing/2014/main" id="{1752A434-7390-BFC9-484C-5A4811680306}"/>
              </a:ext>
            </a:extLst>
          </p:cNvPr>
          <p:cNvSpPr/>
          <p:nvPr userDrawn="1"/>
        </p:nvSpPr>
        <p:spPr>
          <a:xfrm rot="5400000">
            <a:off x="814054" y="1183864"/>
            <a:ext cx="766269" cy="618048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E9959E3-A6F3-1698-C31A-4B92E2329E81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377450" y="167097"/>
            <a:ext cx="10567643" cy="548894"/>
          </a:xfrm>
        </p:spPr>
        <p:txBody>
          <a:bodyPr>
            <a:normAutofit/>
          </a:bodyPr>
          <a:lstStyle>
            <a:lvl1pPr>
              <a:defRPr sz="3000" b="1">
                <a:solidFill>
                  <a:schemeClr val="accent1">
                    <a:lumMod val="75000"/>
                  </a:schemeClr>
                </a:solidFill>
                <a:latin typeface="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BD22ED1-C672-6F2B-22AF-C6AABAF8F818}"/>
              </a:ext>
            </a:extLst>
          </p:cNvPr>
          <p:cNvSpPr>
            <a:spLocks noGrp="1"/>
          </p:cNvSpPr>
          <p:nvPr userDrawn="1">
            <p:ph idx="1"/>
          </p:nvPr>
        </p:nvSpPr>
        <p:spPr>
          <a:xfrm>
            <a:off x="1507915" y="1109753"/>
            <a:ext cx="10074485" cy="4868833"/>
          </a:xfrm>
        </p:spPr>
        <p:txBody>
          <a:bodyPr/>
          <a:lstStyle>
            <a:lvl1pPr marL="228600" indent="-228600">
              <a:buFont typeface="Apple Symbols" panose="02000000000000000000" pitchFamily="2" charset="-79"/>
              <a:buChar char="⎻"/>
              <a:defRPr/>
            </a:lvl1pPr>
            <a:lvl2pPr marL="685800" indent="-228600">
              <a:buFont typeface="Courier New" panose="02070309020205020404" pitchFamily="49" charset="0"/>
              <a:buChar char="o"/>
              <a:defRPr/>
            </a:lvl2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BDB33BE-90D3-CFE8-0622-AE8B27DD8ECB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>
          <a:xfrm>
            <a:off x="2496019" y="6356350"/>
            <a:ext cx="5971420" cy="365125"/>
          </a:xfrm>
        </p:spPr>
        <p:txBody>
          <a:bodyPr/>
          <a:lstStyle>
            <a:lvl1pPr algn="l">
              <a:defRPr sz="140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CDE2E1-12C6-B43F-22FA-24D986F06FC0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0676449" y="6357620"/>
            <a:ext cx="905951" cy="365125"/>
          </a:xfrm>
        </p:spPr>
        <p:txBody>
          <a:bodyPr/>
          <a:lstStyle>
            <a:lvl1pPr algn="r">
              <a:defRPr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fld id="{3DCDD845-CBF4-1D47-A5E9-20201D8033DA}" type="slidenum">
              <a:rPr lang="es-ES_tradnl" smtClean="0"/>
              <a:pPr/>
              <a:t>‹Nº›</a:t>
            </a:fld>
            <a:endParaRPr lang="es-ES_tradnl" dirty="0"/>
          </a:p>
        </p:txBody>
      </p:sp>
      <p:sp>
        <p:nvSpPr>
          <p:cNvPr id="25" name="Forma libre 24">
            <a:extLst>
              <a:ext uri="{FF2B5EF4-FFF2-40B4-BE49-F238E27FC236}">
                <a16:creationId xmlns:a16="http://schemas.microsoft.com/office/drawing/2014/main" id="{2B34A322-304C-8FFF-5485-CB20574CF9E8}"/>
              </a:ext>
            </a:extLst>
          </p:cNvPr>
          <p:cNvSpPr/>
          <p:nvPr userDrawn="1"/>
        </p:nvSpPr>
        <p:spPr>
          <a:xfrm rot="5400000">
            <a:off x="-180773" y="3542481"/>
            <a:ext cx="884727" cy="519541"/>
          </a:xfrm>
          <a:custGeom>
            <a:avLst/>
            <a:gdLst>
              <a:gd name="connsiteX0" fmla="*/ 0 w 884727"/>
              <a:gd name="connsiteY0" fmla="*/ 356797 h 519541"/>
              <a:gd name="connsiteX1" fmla="*/ 178398 w 884727"/>
              <a:gd name="connsiteY1" fmla="*/ 0 h 519541"/>
              <a:gd name="connsiteX2" fmla="*/ 706329 w 884727"/>
              <a:gd name="connsiteY2" fmla="*/ 0 h 519541"/>
              <a:gd name="connsiteX3" fmla="*/ 884727 w 884727"/>
              <a:gd name="connsiteY3" fmla="*/ 356797 h 519541"/>
              <a:gd name="connsiteX4" fmla="*/ 803355 w 884727"/>
              <a:gd name="connsiteY4" fmla="*/ 519541 h 519541"/>
              <a:gd name="connsiteX5" fmla="*/ 81372 w 884727"/>
              <a:gd name="connsiteY5" fmla="*/ 519541 h 519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84727" h="519541">
                <a:moveTo>
                  <a:pt x="0" y="356797"/>
                </a:moveTo>
                <a:lnTo>
                  <a:pt x="178398" y="0"/>
                </a:lnTo>
                <a:lnTo>
                  <a:pt x="706329" y="0"/>
                </a:lnTo>
                <a:lnTo>
                  <a:pt x="884727" y="356797"/>
                </a:lnTo>
                <a:lnTo>
                  <a:pt x="803355" y="519541"/>
                </a:lnTo>
                <a:lnTo>
                  <a:pt x="81372" y="51954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1" name="Hexágono 30">
            <a:extLst>
              <a:ext uri="{FF2B5EF4-FFF2-40B4-BE49-F238E27FC236}">
                <a16:creationId xmlns:a16="http://schemas.microsoft.com/office/drawing/2014/main" id="{4626B4E7-C752-A072-FE63-FCBFED8108BF}"/>
              </a:ext>
            </a:extLst>
          </p:cNvPr>
          <p:cNvSpPr/>
          <p:nvPr userDrawn="1"/>
        </p:nvSpPr>
        <p:spPr>
          <a:xfrm rot="5400000">
            <a:off x="478502" y="3445455"/>
            <a:ext cx="884727" cy="713593"/>
          </a:xfrm>
          <a:prstGeom prst="hexag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6" name="Forma libre 25">
            <a:extLst>
              <a:ext uri="{FF2B5EF4-FFF2-40B4-BE49-F238E27FC236}">
                <a16:creationId xmlns:a16="http://schemas.microsoft.com/office/drawing/2014/main" id="{F5D0A8FF-06B9-0ABC-D789-C9E4F2C33816}"/>
              </a:ext>
            </a:extLst>
          </p:cNvPr>
          <p:cNvSpPr/>
          <p:nvPr userDrawn="1"/>
        </p:nvSpPr>
        <p:spPr>
          <a:xfrm rot="5400000">
            <a:off x="-263966" y="4476204"/>
            <a:ext cx="671142" cy="143211"/>
          </a:xfrm>
          <a:custGeom>
            <a:avLst/>
            <a:gdLst>
              <a:gd name="connsiteX0" fmla="*/ 0 w 671142"/>
              <a:gd name="connsiteY0" fmla="*/ 143211 h 143211"/>
              <a:gd name="connsiteX1" fmla="*/ 71605 w 671142"/>
              <a:gd name="connsiteY1" fmla="*/ 0 h 143211"/>
              <a:gd name="connsiteX2" fmla="*/ 599536 w 671142"/>
              <a:gd name="connsiteY2" fmla="*/ 0 h 143211"/>
              <a:gd name="connsiteX3" fmla="*/ 671142 w 671142"/>
              <a:gd name="connsiteY3" fmla="*/ 143211 h 143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1142" h="143211">
                <a:moveTo>
                  <a:pt x="0" y="143211"/>
                </a:moveTo>
                <a:lnTo>
                  <a:pt x="71605" y="0"/>
                </a:lnTo>
                <a:lnTo>
                  <a:pt x="599536" y="0"/>
                </a:lnTo>
                <a:lnTo>
                  <a:pt x="671142" y="143211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4" name="Hexágono 33">
            <a:extLst>
              <a:ext uri="{FF2B5EF4-FFF2-40B4-BE49-F238E27FC236}">
                <a16:creationId xmlns:a16="http://schemas.microsoft.com/office/drawing/2014/main" id="{D2C2E6F5-10D0-A66E-C548-A8563DECDA53}"/>
              </a:ext>
            </a:extLst>
          </p:cNvPr>
          <p:cNvSpPr/>
          <p:nvPr userDrawn="1"/>
        </p:nvSpPr>
        <p:spPr>
          <a:xfrm rot="5400000">
            <a:off x="100352" y="4191012"/>
            <a:ext cx="884727" cy="713593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7" name="Forma libre 26">
            <a:extLst>
              <a:ext uri="{FF2B5EF4-FFF2-40B4-BE49-F238E27FC236}">
                <a16:creationId xmlns:a16="http://schemas.microsoft.com/office/drawing/2014/main" id="{001ECFA4-D255-1071-0372-EE6758EAFCEB}"/>
              </a:ext>
            </a:extLst>
          </p:cNvPr>
          <p:cNvSpPr/>
          <p:nvPr userDrawn="1"/>
        </p:nvSpPr>
        <p:spPr>
          <a:xfrm rot="5400000">
            <a:off x="-181992" y="5032376"/>
            <a:ext cx="884727" cy="521978"/>
          </a:xfrm>
          <a:custGeom>
            <a:avLst/>
            <a:gdLst>
              <a:gd name="connsiteX0" fmla="*/ 0 w 884727"/>
              <a:gd name="connsiteY0" fmla="*/ 356797 h 521978"/>
              <a:gd name="connsiteX1" fmla="*/ 178398 w 884727"/>
              <a:gd name="connsiteY1" fmla="*/ 0 h 521978"/>
              <a:gd name="connsiteX2" fmla="*/ 706329 w 884727"/>
              <a:gd name="connsiteY2" fmla="*/ 0 h 521978"/>
              <a:gd name="connsiteX3" fmla="*/ 884727 w 884727"/>
              <a:gd name="connsiteY3" fmla="*/ 356797 h 521978"/>
              <a:gd name="connsiteX4" fmla="*/ 802137 w 884727"/>
              <a:gd name="connsiteY4" fmla="*/ 521978 h 521978"/>
              <a:gd name="connsiteX5" fmla="*/ 82591 w 884727"/>
              <a:gd name="connsiteY5" fmla="*/ 521978 h 521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84727" h="521978">
                <a:moveTo>
                  <a:pt x="0" y="356797"/>
                </a:moveTo>
                <a:lnTo>
                  <a:pt x="178398" y="0"/>
                </a:lnTo>
                <a:lnTo>
                  <a:pt x="706329" y="0"/>
                </a:lnTo>
                <a:lnTo>
                  <a:pt x="884727" y="356797"/>
                </a:lnTo>
                <a:lnTo>
                  <a:pt x="802137" y="521978"/>
                </a:lnTo>
                <a:lnTo>
                  <a:pt x="82591" y="52197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8" name="Hexágono 37">
            <a:extLst>
              <a:ext uri="{FF2B5EF4-FFF2-40B4-BE49-F238E27FC236}">
                <a16:creationId xmlns:a16="http://schemas.microsoft.com/office/drawing/2014/main" id="{39A522D5-2ACE-61F5-CA7A-51D4010A5C80}"/>
              </a:ext>
            </a:extLst>
          </p:cNvPr>
          <p:cNvSpPr/>
          <p:nvPr userDrawn="1"/>
        </p:nvSpPr>
        <p:spPr>
          <a:xfrm rot="5400000">
            <a:off x="478502" y="4936569"/>
            <a:ext cx="884727" cy="713593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28" name="Forma libre 27">
            <a:extLst>
              <a:ext uri="{FF2B5EF4-FFF2-40B4-BE49-F238E27FC236}">
                <a16:creationId xmlns:a16="http://schemas.microsoft.com/office/drawing/2014/main" id="{2A8FF4E8-A51C-5CDA-B5DB-7B6111CFDB76}"/>
              </a:ext>
            </a:extLst>
          </p:cNvPr>
          <p:cNvSpPr/>
          <p:nvPr userDrawn="1"/>
        </p:nvSpPr>
        <p:spPr>
          <a:xfrm rot="5400000">
            <a:off x="-263966" y="5967318"/>
            <a:ext cx="671142" cy="143211"/>
          </a:xfrm>
          <a:custGeom>
            <a:avLst/>
            <a:gdLst>
              <a:gd name="connsiteX0" fmla="*/ 0 w 671142"/>
              <a:gd name="connsiteY0" fmla="*/ 143211 h 143211"/>
              <a:gd name="connsiteX1" fmla="*/ 71605 w 671142"/>
              <a:gd name="connsiteY1" fmla="*/ 0 h 143211"/>
              <a:gd name="connsiteX2" fmla="*/ 599536 w 671142"/>
              <a:gd name="connsiteY2" fmla="*/ 0 h 143211"/>
              <a:gd name="connsiteX3" fmla="*/ 671142 w 671142"/>
              <a:gd name="connsiteY3" fmla="*/ 143211 h 143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1142" h="143211">
                <a:moveTo>
                  <a:pt x="0" y="143211"/>
                </a:moveTo>
                <a:lnTo>
                  <a:pt x="71605" y="0"/>
                </a:lnTo>
                <a:lnTo>
                  <a:pt x="599536" y="0"/>
                </a:lnTo>
                <a:lnTo>
                  <a:pt x="671142" y="14321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41" name="Hexágono 40">
            <a:extLst>
              <a:ext uri="{FF2B5EF4-FFF2-40B4-BE49-F238E27FC236}">
                <a16:creationId xmlns:a16="http://schemas.microsoft.com/office/drawing/2014/main" id="{E0E0FD84-FC95-8A29-4B7B-B9CED9F3AD07}"/>
              </a:ext>
            </a:extLst>
          </p:cNvPr>
          <p:cNvSpPr/>
          <p:nvPr userDrawn="1"/>
        </p:nvSpPr>
        <p:spPr>
          <a:xfrm rot="5400000">
            <a:off x="100352" y="5682126"/>
            <a:ext cx="884727" cy="713593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76" name="Forma libre 75">
            <a:extLst>
              <a:ext uri="{FF2B5EF4-FFF2-40B4-BE49-F238E27FC236}">
                <a16:creationId xmlns:a16="http://schemas.microsoft.com/office/drawing/2014/main" id="{FD6DBC95-F80F-1AE5-AD24-F64C6A874368}"/>
              </a:ext>
            </a:extLst>
          </p:cNvPr>
          <p:cNvSpPr/>
          <p:nvPr userDrawn="1"/>
        </p:nvSpPr>
        <p:spPr>
          <a:xfrm rot="5400000">
            <a:off x="2391" y="6339030"/>
            <a:ext cx="515885" cy="522055"/>
          </a:xfrm>
          <a:custGeom>
            <a:avLst/>
            <a:gdLst>
              <a:gd name="connsiteX0" fmla="*/ 0 w 515885"/>
              <a:gd name="connsiteY0" fmla="*/ 356797 h 522055"/>
              <a:gd name="connsiteX1" fmla="*/ 178398 w 515885"/>
              <a:gd name="connsiteY1" fmla="*/ 0 h 522055"/>
              <a:gd name="connsiteX2" fmla="*/ 515885 w 515885"/>
              <a:gd name="connsiteY2" fmla="*/ 0 h 522055"/>
              <a:gd name="connsiteX3" fmla="*/ 515885 w 515885"/>
              <a:gd name="connsiteY3" fmla="*/ 522055 h 522055"/>
              <a:gd name="connsiteX4" fmla="*/ 82629 w 515885"/>
              <a:gd name="connsiteY4" fmla="*/ 522055 h 522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5885" h="522055">
                <a:moveTo>
                  <a:pt x="0" y="356797"/>
                </a:moveTo>
                <a:lnTo>
                  <a:pt x="178398" y="0"/>
                </a:lnTo>
                <a:lnTo>
                  <a:pt x="515885" y="0"/>
                </a:lnTo>
                <a:lnTo>
                  <a:pt x="515885" y="522055"/>
                </a:lnTo>
                <a:lnTo>
                  <a:pt x="82629" y="522055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77" name="Forma libre 76">
            <a:extLst>
              <a:ext uri="{FF2B5EF4-FFF2-40B4-BE49-F238E27FC236}">
                <a16:creationId xmlns:a16="http://schemas.microsoft.com/office/drawing/2014/main" id="{6795D448-F532-AB4F-2FD0-2601FDD57334}"/>
              </a:ext>
            </a:extLst>
          </p:cNvPr>
          <p:cNvSpPr/>
          <p:nvPr userDrawn="1"/>
        </p:nvSpPr>
        <p:spPr>
          <a:xfrm rot="5400000">
            <a:off x="663558" y="6242626"/>
            <a:ext cx="514615" cy="713593"/>
          </a:xfrm>
          <a:custGeom>
            <a:avLst/>
            <a:gdLst>
              <a:gd name="connsiteX0" fmla="*/ 0 w 514615"/>
              <a:gd name="connsiteY0" fmla="*/ 356797 h 713593"/>
              <a:gd name="connsiteX1" fmla="*/ 178398 w 514615"/>
              <a:gd name="connsiteY1" fmla="*/ 0 h 713593"/>
              <a:gd name="connsiteX2" fmla="*/ 514615 w 514615"/>
              <a:gd name="connsiteY2" fmla="*/ 0 h 713593"/>
              <a:gd name="connsiteX3" fmla="*/ 514615 w 514615"/>
              <a:gd name="connsiteY3" fmla="*/ 713593 h 713593"/>
              <a:gd name="connsiteX4" fmla="*/ 178398 w 514615"/>
              <a:gd name="connsiteY4" fmla="*/ 713593 h 713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4615" h="713593">
                <a:moveTo>
                  <a:pt x="0" y="356797"/>
                </a:moveTo>
                <a:lnTo>
                  <a:pt x="178398" y="0"/>
                </a:lnTo>
                <a:lnTo>
                  <a:pt x="514615" y="0"/>
                </a:lnTo>
                <a:lnTo>
                  <a:pt x="514615" y="713593"/>
                </a:lnTo>
                <a:lnTo>
                  <a:pt x="178398" y="71359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8" name="Forma libre 77">
            <a:extLst>
              <a:ext uri="{FF2B5EF4-FFF2-40B4-BE49-F238E27FC236}">
                <a16:creationId xmlns:a16="http://schemas.microsoft.com/office/drawing/2014/main" id="{99E71A31-DC79-88BB-AF88-F61D633A23E6}"/>
              </a:ext>
            </a:extLst>
          </p:cNvPr>
          <p:cNvSpPr/>
          <p:nvPr userDrawn="1"/>
        </p:nvSpPr>
        <p:spPr>
          <a:xfrm rot="5400000">
            <a:off x="1407415" y="6243261"/>
            <a:ext cx="515885" cy="713593"/>
          </a:xfrm>
          <a:custGeom>
            <a:avLst/>
            <a:gdLst>
              <a:gd name="connsiteX0" fmla="*/ 0 w 515885"/>
              <a:gd name="connsiteY0" fmla="*/ 356797 h 713593"/>
              <a:gd name="connsiteX1" fmla="*/ 178398 w 515885"/>
              <a:gd name="connsiteY1" fmla="*/ 0 h 713593"/>
              <a:gd name="connsiteX2" fmla="*/ 515885 w 515885"/>
              <a:gd name="connsiteY2" fmla="*/ 0 h 713593"/>
              <a:gd name="connsiteX3" fmla="*/ 515885 w 515885"/>
              <a:gd name="connsiteY3" fmla="*/ 713593 h 713593"/>
              <a:gd name="connsiteX4" fmla="*/ 178398 w 515885"/>
              <a:gd name="connsiteY4" fmla="*/ 713593 h 713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5885" h="713593">
                <a:moveTo>
                  <a:pt x="0" y="356797"/>
                </a:moveTo>
                <a:lnTo>
                  <a:pt x="178398" y="0"/>
                </a:lnTo>
                <a:lnTo>
                  <a:pt x="515885" y="0"/>
                </a:lnTo>
                <a:lnTo>
                  <a:pt x="515885" y="713593"/>
                </a:lnTo>
                <a:lnTo>
                  <a:pt x="178398" y="713593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53" name="Hexágono 52">
            <a:extLst>
              <a:ext uri="{FF2B5EF4-FFF2-40B4-BE49-F238E27FC236}">
                <a16:creationId xmlns:a16="http://schemas.microsoft.com/office/drawing/2014/main" id="{35010CC9-FF42-ABC8-89EE-9BC73AF3D4C7}"/>
              </a:ext>
            </a:extLst>
          </p:cNvPr>
          <p:cNvSpPr/>
          <p:nvPr userDrawn="1"/>
        </p:nvSpPr>
        <p:spPr>
          <a:xfrm rot="5400000">
            <a:off x="1867635" y="6193099"/>
            <a:ext cx="319306" cy="257542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54" name="Hexágono 53">
            <a:extLst>
              <a:ext uri="{FF2B5EF4-FFF2-40B4-BE49-F238E27FC236}">
                <a16:creationId xmlns:a16="http://schemas.microsoft.com/office/drawing/2014/main" id="{E07660A2-EC91-5881-8E76-A72202DDCC43}"/>
              </a:ext>
            </a:extLst>
          </p:cNvPr>
          <p:cNvSpPr/>
          <p:nvPr userDrawn="1"/>
        </p:nvSpPr>
        <p:spPr>
          <a:xfrm rot="5400000">
            <a:off x="758289" y="3956190"/>
            <a:ext cx="319306" cy="257542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72" name="Forma libre 71">
            <a:extLst>
              <a:ext uri="{FF2B5EF4-FFF2-40B4-BE49-F238E27FC236}">
                <a16:creationId xmlns:a16="http://schemas.microsoft.com/office/drawing/2014/main" id="{206C328A-C6CF-1617-F214-AD510F2B8DEF}"/>
              </a:ext>
            </a:extLst>
          </p:cNvPr>
          <p:cNvSpPr/>
          <p:nvPr userDrawn="1"/>
        </p:nvSpPr>
        <p:spPr>
          <a:xfrm rot="5400000">
            <a:off x="11234451" y="2867599"/>
            <a:ext cx="1558107" cy="356990"/>
          </a:xfrm>
          <a:custGeom>
            <a:avLst/>
            <a:gdLst>
              <a:gd name="connsiteX0" fmla="*/ 0 w 1558107"/>
              <a:gd name="connsiteY0" fmla="*/ 0 h 356990"/>
              <a:gd name="connsiteX1" fmla="*/ 1558107 w 1558107"/>
              <a:gd name="connsiteY1" fmla="*/ 0 h 356990"/>
              <a:gd name="connsiteX2" fmla="*/ 1379612 w 1558107"/>
              <a:gd name="connsiteY2" fmla="*/ 356990 h 356990"/>
              <a:gd name="connsiteX3" fmla="*/ 178495 w 1558107"/>
              <a:gd name="connsiteY3" fmla="*/ 356990 h 356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58107" h="356990">
                <a:moveTo>
                  <a:pt x="0" y="0"/>
                </a:moveTo>
                <a:lnTo>
                  <a:pt x="1558107" y="0"/>
                </a:lnTo>
                <a:lnTo>
                  <a:pt x="1379612" y="356990"/>
                </a:lnTo>
                <a:lnTo>
                  <a:pt x="178495" y="35699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805105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3208EA4-61EA-1D7B-413D-5004209F5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ES_tradnl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FC7CD0B-9DF7-91A4-C671-440A425874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3499153-DAF4-2E9B-5BCE-08E00CEF16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570809-4C63-91C3-FF70-9A3F331D20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_tradnl"/>
              <a:t>CRITERION | www.criterion-ele.com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8D9AFD0-3A7A-55C7-0185-1EE9CA114D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DD845-CBF4-1D47-A5E9-20201D8033DA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278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criterion-ele.com/manual-de-actividades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fDWLJBpKkI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fDWLJBpKkI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fDWLJBpKkI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C95B22-6715-ABAD-35F2-C2E830FF7B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53572" y="1867918"/>
            <a:ext cx="6798286" cy="2946969"/>
          </a:xfrm>
        </p:spPr>
        <p:txBody>
          <a:bodyPr/>
          <a:lstStyle/>
          <a:p>
            <a:r>
              <a:rPr lang="es-ES_tradnl" dirty="0"/>
              <a:t>De la polarización a los espacios de entendimiento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3E94EA0-35D3-4238-C09F-8B9CABD94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21452" y="6268782"/>
            <a:ext cx="4287442" cy="365125"/>
          </a:xfrm>
        </p:spPr>
        <p:txBody>
          <a:bodyPr/>
          <a:lstStyle/>
          <a:p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www.linkedin.com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company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criterion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-ele/</a:t>
            </a:r>
            <a:r>
              <a:rPr lang="en-CZ" dirty="0">
                <a:effectLst/>
              </a:rPr>
              <a:t> </a:t>
            </a:r>
            <a:endParaRPr lang="es-ES_tradnl" dirty="0"/>
          </a:p>
        </p:txBody>
      </p:sp>
      <p:sp>
        <p:nvSpPr>
          <p:cNvPr id="3" name="TextBox 6">
            <a:extLst>
              <a:ext uri="{FF2B5EF4-FFF2-40B4-BE49-F238E27FC236}">
                <a16:creationId xmlns:a16="http://schemas.microsoft.com/office/drawing/2014/main" id="{C14A7442-60CC-A7FE-E5AF-FC30E8F506B8}"/>
              </a:ext>
            </a:extLst>
          </p:cNvPr>
          <p:cNvSpPr txBox="1"/>
          <p:nvPr/>
        </p:nvSpPr>
        <p:spPr>
          <a:xfrm>
            <a:off x="5021452" y="5359589"/>
            <a:ext cx="610136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  <a:tabLst>
                <a:tab pos="2865755" algn="ctr"/>
                <a:tab pos="5731510" algn="r"/>
              </a:tabLst>
            </a:pPr>
            <a:r>
              <a:rPr lang="es-E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González-Lozano, J., García-Romeu, J., Márquez, D. y </a:t>
            </a:r>
            <a:r>
              <a:rPr lang="es-ES" sz="12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Čičmanec</a:t>
            </a:r>
            <a:r>
              <a:rPr lang="es-E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, R. (2025) </a:t>
            </a:r>
            <a:r>
              <a:rPr lang="es-ES" sz="1200" i="1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Manual de actividades para el desarrollo de la actitud crítica. </a:t>
            </a:r>
            <a:r>
              <a:rPr lang="es-ES" sz="1200" i="1" u="sng" dirty="0">
                <a:solidFill>
                  <a:srgbClr val="0563C1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hlinkClick r:id="rId2"/>
              </a:rPr>
              <a:t>https://criterion-ele.com/manual-de-actividades/</a:t>
            </a:r>
            <a:r>
              <a:rPr lang="es-ES" sz="1200" i="1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</a:t>
            </a:r>
            <a:endParaRPr lang="es-ES" sz="1200" dirty="0">
              <a:effectLst/>
              <a:latin typeface="Century Gothic" panose="020B050202020202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77091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860DA7-34AB-1AFD-3143-7609F3DAB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2. Hijos del entendimiento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9EA5044-EBC3-FFB3-C89D-1BFEB223A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E4CEE13-1D94-DFD8-35C1-9DEE48B1E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10</a:t>
            </a:fld>
            <a:endParaRPr lang="es-ES_tradnl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AB00618-77DD-3988-ADBD-3728E9C7821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537" y="1035322"/>
            <a:ext cx="4654052" cy="3330352"/>
          </a:xfrm>
          <a:prstGeom prst="rect">
            <a:avLst/>
          </a:prstGeom>
        </p:spPr>
      </p:pic>
      <p:sp>
        <p:nvSpPr>
          <p:cNvPr id="8" name="Rectángulo 10">
            <a:extLst>
              <a:ext uri="{FF2B5EF4-FFF2-40B4-BE49-F238E27FC236}">
                <a16:creationId xmlns:a16="http://schemas.microsoft.com/office/drawing/2014/main" id="{8E1FB780-0510-5818-E16B-1ABD116D83B2}"/>
              </a:ext>
            </a:extLst>
          </p:cNvPr>
          <p:cNvSpPr/>
          <p:nvPr/>
        </p:nvSpPr>
        <p:spPr>
          <a:xfrm>
            <a:off x="7772472" y="2988685"/>
            <a:ext cx="1405001" cy="36512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Madero	</a:t>
            </a:r>
          </a:p>
        </p:txBody>
      </p:sp>
      <p:sp>
        <p:nvSpPr>
          <p:cNvPr id="9" name="Rectángulo 11">
            <a:extLst>
              <a:ext uri="{FF2B5EF4-FFF2-40B4-BE49-F238E27FC236}">
                <a16:creationId xmlns:a16="http://schemas.microsoft.com/office/drawing/2014/main" id="{43459C35-EF5A-304D-9BA2-B342AE4B4667}"/>
              </a:ext>
            </a:extLst>
          </p:cNvPr>
          <p:cNvSpPr/>
          <p:nvPr/>
        </p:nvSpPr>
        <p:spPr>
          <a:xfrm>
            <a:off x="2606042" y="5050145"/>
            <a:ext cx="1405001" cy="36512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Taurina</a:t>
            </a:r>
          </a:p>
        </p:txBody>
      </p:sp>
      <p:sp>
        <p:nvSpPr>
          <p:cNvPr id="15" name="Rectángulo 12">
            <a:extLst>
              <a:ext uri="{FF2B5EF4-FFF2-40B4-BE49-F238E27FC236}">
                <a16:creationId xmlns:a16="http://schemas.microsoft.com/office/drawing/2014/main" id="{1FA27657-872E-C15E-ACC9-B68915D2D910}"/>
              </a:ext>
            </a:extLst>
          </p:cNvPr>
          <p:cNvSpPr/>
          <p:nvPr/>
        </p:nvSpPr>
        <p:spPr>
          <a:xfrm>
            <a:off x="4643847" y="5703248"/>
            <a:ext cx="1405001" cy="36512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Palangana</a:t>
            </a:r>
          </a:p>
        </p:txBody>
      </p:sp>
      <p:sp>
        <p:nvSpPr>
          <p:cNvPr id="17" name="Rectángulo 13">
            <a:extLst>
              <a:ext uri="{FF2B5EF4-FFF2-40B4-BE49-F238E27FC236}">
                <a16:creationId xmlns:a16="http://schemas.microsoft.com/office/drawing/2014/main" id="{AAA46E9D-BCCC-E642-594B-6607BCE559D5}"/>
              </a:ext>
            </a:extLst>
          </p:cNvPr>
          <p:cNvSpPr/>
          <p:nvPr/>
        </p:nvSpPr>
        <p:spPr>
          <a:xfrm>
            <a:off x="5263587" y="4813324"/>
            <a:ext cx="1405001" cy="36512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Carnóvoro</a:t>
            </a:r>
            <a:endParaRPr lang="es-ES_tradnl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8" name="Rectángulo 14">
            <a:extLst>
              <a:ext uri="{FF2B5EF4-FFF2-40B4-BE49-F238E27FC236}">
                <a16:creationId xmlns:a16="http://schemas.microsoft.com/office/drawing/2014/main" id="{47EFFBDC-C33B-C25A-C950-071CDAFA61F9}"/>
              </a:ext>
            </a:extLst>
          </p:cNvPr>
          <p:cNvSpPr/>
          <p:nvPr/>
        </p:nvSpPr>
        <p:spPr>
          <a:xfrm>
            <a:off x="7289613" y="3861781"/>
            <a:ext cx="1405001" cy="36512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Casta</a:t>
            </a:r>
          </a:p>
        </p:txBody>
      </p:sp>
      <p:sp>
        <p:nvSpPr>
          <p:cNvPr id="19" name="Rectángulo 15">
            <a:extLst>
              <a:ext uri="{FF2B5EF4-FFF2-40B4-BE49-F238E27FC236}">
                <a16:creationId xmlns:a16="http://schemas.microsoft.com/office/drawing/2014/main" id="{7024F586-BB87-FCC3-FC6E-F08069FD4DD3}"/>
              </a:ext>
            </a:extLst>
          </p:cNvPr>
          <p:cNvSpPr/>
          <p:nvPr/>
        </p:nvSpPr>
        <p:spPr>
          <a:xfrm>
            <a:off x="7239298" y="5542954"/>
            <a:ext cx="1405001" cy="36512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Pagano</a:t>
            </a:r>
          </a:p>
        </p:txBody>
      </p:sp>
      <p:sp>
        <p:nvSpPr>
          <p:cNvPr id="21" name="Rectángulo 10">
            <a:extLst>
              <a:ext uri="{FF2B5EF4-FFF2-40B4-BE49-F238E27FC236}">
                <a16:creationId xmlns:a16="http://schemas.microsoft.com/office/drawing/2014/main" id="{1C172237-5275-3DAB-0082-05B1E7D3EB56}"/>
              </a:ext>
            </a:extLst>
          </p:cNvPr>
          <p:cNvSpPr/>
          <p:nvPr/>
        </p:nvSpPr>
        <p:spPr>
          <a:xfrm>
            <a:off x="7178040" y="945015"/>
            <a:ext cx="1405001" cy="36512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Rojo</a:t>
            </a:r>
          </a:p>
        </p:txBody>
      </p:sp>
      <p:sp>
        <p:nvSpPr>
          <p:cNvPr id="22" name="Rectángulo 10">
            <a:extLst>
              <a:ext uri="{FF2B5EF4-FFF2-40B4-BE49-F238E27FC236}">
                <a16:creationId xmlns:a16="http://schemas.microsoft.com/office/drawing/2014/main" id="{35DCAC7D-DCF4-EF88-66AA-0689465A71D6}"/>
              </a:ext>
            </a:extLst>
          </p:cNvPr>
          <p:cNvSpPr/>
          <p:nvPr/>
        </p:nvSpPr>
        <p:spPr>
          <a:xfrm>
            <a:off x="7442078" y="2068657"/>
            <a:ext cx="1405001" cy="36512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Manifa</a:t>
            </a:r>
            <a:endParaRPr lang="es-ES_tradnl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3" name="Rectángulo 11">
            <a:extLst>
              <a:ext uri="{FF2B5EF4-FFF2-40B4-BE49-F238E27FC236}">
                <a16:creationId xmlns:a16="http://schemas.microsoft.com/office/drawing/2014/main" id="{956EEBCC-86A0-6359-A11D-6002F663BEC4}"/>
              </a:ext>
            </a:extLst>
          </p:cNvPr>
          <p:cNvSpPr/>
          <p:nvPr/>
        </p:nvSpPr>
        <p:spPr>
          <a:xfrm>
            <a:off x="9867033" y="2567738"/>
            <a:ext cx="1405001" cy="36512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Antitaurino</a:t>
            </a:r>
          </a:p>
        </p:txBody>
      </p:sp>
      <p:sp>
        <p:nvSpPr>
          <p:cNvPr id="24" name="Rectángulo 12">
            <a:extLst>
              <a:ext uri="{FF2B5EF4-FFF2-40B4-BE49-F238E27FC236}">
                <a16:creationId xmlns:a16="http://schemas.microsoft.com/office/drawing/2014/main" id="{6ABC5BC5-B433-6573-5DBF-DE1301229C36}"/>
              </a:ext>
            </a:extLst>
          </p:cNvPr>
          <p:cNvSpPr/>
          <p:nvPr/>
        </p:nvSpPr>
        <p:spPr>
          <a:xfrm>
            <a:off x="9620569" y="3632455"/>
            <a:ext cx="1405001" cy="36512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Perderón</a:t>
            </a:r>
            <a:endParaRPr lang="es-ES_tradnl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5" name="Rectángulo 13">
            <a:extLst>
              <a:ext uri="{FF2B5EF4-FFF2-40B4-BE49-F238E27FC236}">
                <a16:creationId xmlns:a16="http://schemas.microsoft.com/office/drawing/2014/main" id="{DC409E83-8250-9EBA-58BE-D9ECA3A9CC21}"/>
              </a:ext>
            </a:extLst>
          </p:cNvPr>
          <p:cNvSpPr/>
          <p:nvPr/>
        </p:nvSpPr>
        <p:spPr>
          <a:xfrm>
            <a:off x="9987741" y="4484219"/>
            <a:ext cx="1405001" cy="36512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Comehierbas</a:t>
            </a:r>
            <a:endParaRPr lang="es-ES_tradnl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6" name="Rectángulo 14">
            <a:extLst>
              <a:ext uri="{FF2B5EF4-FFF2-40B4-BE49-F238E27FC236}">
                <a16:creationId xmlns:a16="http://schemas.microsoft.com/office/drawing/2014/main" id="{449449A2-2E5D-3323-A638-1B7C3223B952}"/>
              </a:ext>
            </a:extLst>
          </p:cNvPr>
          <p:cNvSpPr/>
          <p:nvPr/>
        </p:nvSpPr>
        <p:spPr>
          <a:xfrm>
            <a:off x="9410109" y="5703247"/>
            <a:ext cx="1405001" cy="36512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Podemita</a:t>
            </a:r>
            <a:endParaRPr lang="es-ES_tradnl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8" name="Rectángulo 15">
            <a:extLst>
              <a:ext uri="{FF2B5EF4-FFF2-40B4-BE49-F238E27FC236}">
                <a16:creationId xmlns:a16="http://schemas.microsoft.com/office/drawing/2014/main" id="{0DEDD227-ABB0-E12F-2CA4-68A42C382B56}"/>
              </a:ext>
            </a:extLst>
          </p:cNvPr>
          <p:cNvSpPr/>
          <p:nvPr/>
        </p:nvSpPr>
        <p:spPr>
          <a:xfrm>
            <a:off x="7772472" y="4739022"/>
            <a:ext cx="1405001" cy="36512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Beata</a:t>
            </a:r>
          </a:p>
        </p:txBody>
      </p:sp>
      <p:sp>
        <p:nvSpPr>
          <p:cNvPr id="29" name="Rectángulo 10">
            <a:extLst>
              <a:ext uri="{FF2B5EF4-FFF2-40B4-BE49-F238E27FC236}">
                <a16:creationId xmlns:a16="http://schemas.microsoft.com/office/drawing/2014/main" id="{3E941747-EC55-A75F-011F-02300BC338B5}"/>
              </a:ext>
            </a:extLst>
          </p:cNvPr>
          <p:cNvSpPr/>
          <p:nvPr/>
        </p:nvSpPr>
        <p:spPr>
          <a:xfrm>
            <a:off x="9282929" y="1569894"/>
            <a:ext cx="1405001" cy="36512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Fascista</a:t>
            </a:r>
          </a:p>
        </p:txBody>
      </p:sp>
    </p:spTree>
    <p:extLst>
      <p:ext uri="{BB962C8B-B14F-4D97-AF65-F5344CB8AC3E}">
        <p14:creationId xmlns:p14="http://schemas.microsoft.com/office/powerpoint/2010/main" val="25656776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860DA7-34AB-1AFD-3143-7609F3DAB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2. Hijos del entendimiento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9EA5044-EBC3-FFB3-C89D-1BFEB223A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E4CEE13-1D94-DFD8-35C1-9DEE48B1E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11</a:t>
            </a:fld>
            <a:endParaRPr lang="es-ES_tradnl" dirty="0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D6242B01-C593-C150-44C9-91A9C71C19D8}"/>
              </a:ext>
            </a:extLst>
          </p:cNvPr>
          <p:cNvSpPr/>
          <p:nvPr/>
        </p:nvSpPr>
        <p:spPr>
          <a:xfrm>
            <a:off x="3946358" y="2826307"/>
            <a:ext cx="4906092" cy="1419727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chemeClr val="tx1"/>
                </a:solidFill>
              </a:rPr>
              <a:t>Proyecte el siguiente vídeo: </a:t>
            </a:r>
          </a:p>
          <a:p>
            <a:pPr algn="ctr"/>
            <a:r>
              <a:rPr lang="es-ES" dirty="0">
                <a:hlinkClick r:id="rId3"/>
              </a:rPr>
              <a:t>https://www.youtube.com/watch?v=AfDWLJBpKkI</a:t>
            </a:r>
            <a:r>
              <a:rPr lang="es-E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806439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860DA7-34AB-1AFD-3143-7609F3DAB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2. Hijos del entendimiento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9EA5044-EBC3-FFB3-C89D-1BFEB223A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E4CEE13-1D94-DFD8-35C1-9DEE48B1E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12</a:t>
            </a:fld>
            <a:endParaRPr lang="es-ES_tradnl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AB00618-77DD-3988-ADBD-3728E9C7821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537" y="1035322"/>
            <a:ext cx="4654052" cy="3330352"/>
          </a:xfrm>
          <a:prstGeom prst="rect">
            <a:avLst/>
          </a:prstGeom>
        </p:spPr>
      </p:pic>
      <p:sp>
        <p:nvSpPr>
          <p:cNvPr id="8" name="Rectángulo 10">
            <a:extLst>
              <a:ext uri="{FF2B5EF4-FFF2-40B4-BE49-F238E27FC236}">
                <a16:creationId xmlns:a16="http://schemas.microsoft.com/office/drawing/2014/main" id="{8E1FB780-0510-5818-E16B-1ABD116D83B2}"/>
              </a:ext>
            </a:extLst>
          </p:cNvPr>
          <p:cNvSpPr/>
          <p:nvPr/>
        </p:nvSpPr>
        <p:spPr>
          <a:xfrm>
            <a:off x="7772472" y="2988685"/>
            <a:ext cx="1405001" cy="36512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Madero	</a:t>
            </a:r>
          </a:p>
        </p:txBody>
      </p:sp>
      <p:sp>
        <p:nvSpPr>
          <p:cNvPr id="9" name="Rectángulo 11">
            <a:extLst>
              <a:ext uri="{FF2B5EF4-FFF2-40B4-BE49-F238E27FC236}">
                <a16:creationId xmlns:a16="http://schemas.microsoft.com/office/drawing/2014/main" id="{43459C35-EF5A-304D-9BA2-B342AE4B4667}"/>
              </a:ext>
            </a:extLst>
          </p:cNvPr>
          <p:cNvSpPr/>
          <p:nvPr/>
        </p:nvSpPr>
        <p:spPr>
          <a:xfrm>
            <a:off x="2606042" y="5050145"/>
            <a:ext cx="1405001" cy="36512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Taurina</a:t>
            </a:r>
          </a:p>
        </p:txBody>
      </p:sp>
      <p:sp>
        <p:nvSpPr>
          <p:cNvPr id="15" name="Rectángulo 12">
            <a:extLst>
              <a:ext uri="{FF2B5EF4-FFF2-40B4-BE49-F238E27FC236}">
                <a16:creationId xmlns:a16="http://schemas.microsoft.com/office/drawing/2014/main" id="{1FA27657-872E-C15E-ACC9-B68915D2D910}"/>
              </a:ext>
            </a:extLst>
          </p:cNvPr>
          <p:cNvSpPr/>
          <p:nvPr/>
        </p:nvSpPr>
        <p:spPr>
          <a:xfrm>
            <a:off x="4643847" y="5703248"/>
            <a:ext cx="1405001" cy="36512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Palangana</a:t>
            </a:r>
          </a:p>
        </p:txBody>
      </p:sp>
      <p:sp>
        <p:nvSpPr>
          <p:cNvPr id="17" name="Rectángulo 13">
            <a:extLst>
              <a:ext uri="{FF2B5EF4-FFF2-40B4-BE49-F238E27FC236}">
                <a16:creationId xmlns:a16="http://schemas.microsoft.com/office/drawing/2014/main" id="{AAA46E9D-BCCC-E642-594B-6607BCE559D5}"/>
              </a:ext>
            </a:extLst>
          </p:cNvPr>
          <p:cNvSpPr/>
          <p:nvPr/>
        </p:nvSpPr>
        <p:spPr>
          <a:xfrm>
            <a:off x="5263587" y="4813324"/>
            <a:ext cx="1405001" cy="36512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Carnóvoro</a:t>
            </a:r>
            <a:endParaRPr lang="es-ES_tradnl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8" name="Rectángulo 14">
            <a:extLst>
              <a:ext uri="{FF2B5EF4-FFF2-40B4-BE49-F238E27FC236}">
                <a16:creationId xmlns:a16="http://schemas.microsoft.com/office/drawing/2014/main" id="{47EFFBDC-C33B-C25A-C950-071CDAFA61F9}"/>
              </a:ext>
            </a:extLst>
          </p:cNvPr>
          <p:cNvSpPr/>
          <p:nvPr/>
        </p:nvSpPr>
        <p:spPr>
          <a:xfrm>
            <a:off x="7289613" y="3861781"/>
            <a:ext cx="1405001" cy="36512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Casta</a:t>
            </a:r>
          </a:p>
        </p:txBody>
      </p:sp>
      <p:sp>
        <p:nvSpPr>
          <p:cNvPr id="19" name="Rectángulo 15">
            <a:extLst>
              <a:ext uri="{FF2B5EF4-FFF2-40B4-BE49-F238E27FC236}">
                <a16:creationId xmlns:a16="http://schemas.microsoft.com/office/drawing/2014/main" id="{7024F586-BB87-FCC3-FC6E-F08069FD4DD3}"/>
              </a:ext>
            </a:extLst>
          </p:cNvPr>
          <p:cNvSpPr/>
          <p:nvPr/>
        </p:nvSpPr>
        <p:spPr>
          <a:xfrm>
            <a:off x="7239298" y="5542954"/>
            <a:ext cx="1405001" cy="36512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Pagano</a:t>
            </a:r>
          </a:p>
        </p:txBody>
      </p:sp>
      <p:sp>
        <p:nvSpPr>
          <p:cNvPr id="21" name="Rectángulo 10">
            <a:extLst>
              <a:ext uri="{FF2B5EF4-FFF2-40B4-BE49-F238E27FC236}">
                <a16:creationId xmlns:a16="http://schemas.microsoft.com/office/drawing/2014/main" id="{1C172237-5275-3DAB-0082-05B1E7D3EB56}"/>
              </a:ext>
            </a:extLst>
          </p:cNvPr>
          <p:cNvSpPr/>
          <p:nvPr/>
        </p:nvSpPr>
        <p:spPr>
          <a:xfrm>
            <a:off x="7178040" y="945015"/>
            <a:ext cx="1405001" cy="36512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Rojo</a:t>
            </a:r>
          </a:p>
        </p:txBody>
      </p:sp>
      <p:sp>
        <p:nvSpPr>
          <p:cNvPr id="22" name="Rectángulo 10">
            <a:extLst>
              <a:ext uri="{FF2B5EF4-FFF2-40B4-BE49-F238E27FC236}">
                <a16:creationId xmlns:a16="http://schemas.microsoft.com/office/drawing/2014/main" id="{35DCAC7D-DCF4-EF88-66AA-0689465A71D6}"/>
              </a:ext>
            </a:extLst>
          </p:cNvPr>
          <p:cNvSpPr/>
          <p:nvPr/>
        </p:nvSpPr>
        <p:spPr>
          <a:xfrm>
            <a:off x="7442078" y="2068657"/>
            <a:ext cx="1405001" cy="36512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Manifa</a:t>
            </a:r>
            <a:endParaRPr lang="es-ES_tradnl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3" name="Rectángulo 11">
            <a:extLst>
              <a:ext uri="{FF2B5EF4-FFF2-40B4-BE49-F238E27FC236}">
                <a16:creationId xmlns:a16="http://schemas.microsoft.com/office/drawing/2014/main" id="{956EEBCC-86A0-6359-A11D-6002F663BEC4}"/>
              </a:ext>
            </a:extLst>
          </p:cNvPr>
          <p:cNvSpPr/>
          <p:nvPr/>
        </p:nvSpPr>
        <p:spPr>
          <a:xfrm>
            <a:off x="9867033" y="2567738"/>
            <a:ext cx="1405001" cy="36512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Antitaurino</a:t>
            </a:r>
          </a:p>
        </p:txBody>
      </p:sp>
      <p:sp>
        <p:nvSpPr>
          <p:cNvPr id="24" name="Rectángulo 12">
            <a:extLst>
              <a:ext uri="{FF2B5EF4-FFF2-40B4-BE49-F238E27FC236}">
                <a16:creationId xmlns:a16="http://schemas.microsoft.com/office/drawing/2014/main" id="{6ABC5BC5-B433-6573-5DBF-DE1301229C36}"/>
              </a:ext>
            </a:extLst>
          </p:cNvPr>
          <p:cNvSpPr/>
          <p:nvPr/>
        </p:nvSpPr>
        <p:spPr>
          <a:xfrm>
            <a:off x="9620569" y="3632455"/>
            <a:ext cx="1405001" cy="36512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Perderón</a:t>
            </a:r>
            <a:endParaRPr lang="es-ES_tradnl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5" name="Rectángulo 13">
            <a:extLst>
              <a:ext uri="{FF2B5EF4-FFF2-40B4-BE49-F238E27FC236}">
                <a16:creationId xmlns:a16="http://schemas.microsoft.com/office/drawing/2014/main" id="{DC409E83-8250-9EBA-58BE-D9ECA3A9CC21}"/>
              </a:ext>
            </a:extLst>
          </p:cNvPr>
          <p:cNvSpPr/>
          <p:nvPr/>
        </p:nvSpPr>
        <p:spPr>
          <a:xfrm>
            <a:off x="9987741" y="4484219"/>
            <a:ext cx="1405001" cy="36512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Comehierbas</a:t>
            </a:r>
            <a:endParaRPr lang="es-ES_tradnl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6" name="Rectángulo 14">
            <a:extLst>
              <a:ext uri="{FF2B5EF4-FFF2-40B4-BE49-F238E27FC236}">
                <a16:creationId xmlns:a16="http://schemas.microsoft.com/office/drawing/2014/main" id="{449449A2-2E5D-3323-A638-1B7C3223B952}"/>
              </a:ext>
            </a:extLst>
          </p:cNvPr>
          <p:cNvSpPr/>
          <p:nvPr/>
        </p:nvSpPr>
        <p:spPr>
          <a:xfrm>
            <a:off x="9410109" y="5703247"/>
            <a:ext cx="1405001" cy="36512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Podemita</a:t>
            </a:r>
            <a:endParaRPr lang="es-ES_tradnl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8" name="Rectángulo 15">
            <a:extLst>
              <a:ext uri="{FF2B5EF4-FFF2-40B4-BE49-F238E27FC236}">
                <a16:creationId xmlns:a16="http://schemas.microsoft.com/office/drawing/2014/main" id="{0DEDD227-ABB0-E12F-2CA4-68A42C382B56}"/>
              </a:ext>
            </a:extLst>
          </p:cNvPr>
          <p:cNvSpPr/>
          <p:nvPr/>
        </p:nvSpPr>
        <p:spPr>
          <a:xfrm>
            <a:off x="7772472" y="4739022"/>
            <a:ext cx="1405001" cy="36512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Beata</a:t>
            </a:r>
          </a:p>
        </p:txBody>
      </p:sp>
      <p:sp>
        <p:nvSpPr>
          <p:cNvPr id="29" name="Rectángulo 10">
            <a:extLst>
              <a:ext uri="{FF2B5EF4-FFF2-40B4-BE49-F238E27FC236}">
                <a16:creationId xmlns:a16="http://schemas.microsoft.com/office/drawing/2014/main" id="{3E941747-EC55-A75F-011F-02300BC338B5}"/>
              </a:ext>
            </a:extLst>
          </p:cNvPr>
          <p:cNvSpPr/>
          <p:nvPr/>
        </p:nvSpPr>
        <p:spPr>
          <a:xfrm>
            <a:off x="9282929" y="1569894"/>
            <a:ext cx="1405001" cy="36512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Fascista</a:t>
            </a:r>
          </a:p>
        </p:txBody>
      </p:sp>
    </p:spTree>
    <p:extLst>
      <p:ext uri="{BB962C8B-B14F-4D97-AF65-F5344CB8AC3E}">
        <p14:creationId xmlns:p14="http://schemas.microsoft.com/office/powerpoint/2010/main" val="34457895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860DA7-34AB-1AFD-3143-7609F3DAB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2. Hijos del entendimiento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9EA5044-EBC3-FFB3-C89D-1BFEB223A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E4CEE13-1D94-DFD8-35C1-9DEE48B1E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13</a:t>
            </a:fld>
            <a:endParaRPr lang="es-ES_tradnl" dirty="0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A6897A56-7A45-289D-8AB3-14EB6524DDE1}"/>
              </a:ext>
            </a:extLst>
          </p:cNvPr>
          <p:cNvSpPr/>
          <p:nvPr/>
        </p:nvSpPr>
        <p:spPr>
          <a:xfrm>
            <a:off x="2398246" y="2449387"/>
            <a:ext cx="3795722" cy="3265603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9DAAB716-74FF-7943-6382-5906EC2A875A}"/>
              </a:ext>
            </a:extLst>
          </p:cNvPr>
          <p:cNvSpPr/>
          <p:nvPr/>
        </p:nvSpPr>
        <p:spPr>
          <a:xfrm>
            <a:off x="2398245" y="1143929"/>
            <a:ext cx="7718933" cy="60084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100" dirty="0">
                <a:solidFill>
                  <a:schemeClr val="bg1"/>
                </a:solidFill>
                <a:latin typeface="+mj-lt"/>
              </a:rPr>
              <a:t>Contraste</a:t>
            </a:r>
          </a:p>
        </p:txBody>
      </p:sp>
      <p:sp>
        <p:nvSpPr>
          <p:cNvPr id="3" name="Rectángulo 10">
            <a:extLst>
              <a:ext uri="{FF2B5EF4-FFF2-40B4-BE49-F238E27FC236}">
                <a16:creationId xmlns:a16="http://schemas.microsoft.com/office/drawing/2014/main" id="{66DF9452-B5F8-1ED3-0D1F-6BE36966D2BD}"/>
              </a:ext>
            </a:extLst>
          </p:cNvPr>
          <p:cNvSpPr/>
          <p:nvPr/>
        </p:nvSpPr>
        <p:spPr>
          <a:xfrm>
            <a:off x="2398245" y="1817104"/>
            <a:ext cx="3795722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Fragmento 1</a:t>
            </a:r>
          </a:p>
        </p:txBody>
      </p:sp>
      <p:sp>
        <p:nvSpPr>
          <p:cNvPr id="8" name="Rectángulo 10">
            <a:extLst>
              <a:ext uri="{FF2B5EF4-FFF2-40B4-BE49-F238E27FC236}">
                <a16:creationId xmlns:a16="http://schemas.microsoft.com/office/drawing/2014/main" id="{2A303138-F5FC-BF1D-7A89-1FA7D8F8C5A1}"/>
              </a:ext>
            </a:extLst>
          </p:cNvPr>
          <p:cNvSpPr/>
          <p:nvPr/>
        </p:nvSpPr>
        <p:spPr>
          <a:xfrm>
            <a:off x="6316357" y="2449387"/>
            <a:ext cx="3795722" cy="3265603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7" name="Rectángulo 10">
            <a:extLst>
              <a:ext uri="{FF2B5EF4-FFF2-40B4-BE49-F238E27FC236}">
                <a16:creationId xmlns:a16="http://schemas.microsoft.com/office/drawing/2014/main" id="{B0BB6E5B-728A-E0C8-B78C-0272DE2E8CAF}"/>
              </a:ext>
            </a:extLst>
          </p:cNvPr>
          <p:cNvSpPr/>
          <p:nvPr/>
        </p:nvSpPr>
        <p:spPr>
          <a:xfrm>
            <a:off x="6316356" y="1817104"/>
            <a:ext cx="3795722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Fragmento 2</a:t>
            </a:r>
          </a:p>
        </p:txBody>
      </p:sp>
    </p:spTree>
    <p:extLst>
      <p:ext uri="{BB962C8B-B14F-4D97-AF65-F5344CB8AC3E}">
        <p14:creationId xmlns:p14="http://schemas.microsoft.com/office/powerpoint/2010/main" val="12608273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860DA7-34AB-1AFD-3143-7609F3DAB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2. Hijos del entendimiento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9EA5044-EBC3-FFB3-C89D-1BFEB223A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 err="1"/>
              <a:t>CRITERION</a:t>
            </a:r>
            <a:r>
              <a:rPr lang="es-ES_tradnl" dirty="0"/>
              <a:t> | www.criterion-ele.com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E4CEE13-1D94-DFD8-35C1-9DEE48B1E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14</a:t>
            </a:fld>
            <a:endParaRPr lang="es-ES_tradnl" dirty="0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A6897A56-7A45-289D-8AB3-14EB6524DDE1}"/>
              </a:ext>
            </a:extLst>
          </p:cNvPr>
          <p:cNvSpPr/>
          <p:nvPr/>
        </p:nvSpPr>
        <p:spPr>
          <a:xfrm>
            <a:off x="1747164" y="2017947"/>
            <a:ext cx="8989800" cy="36512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Mi familia </a:t>
            </a:r>
            <a:r>
              <a:rPr lang="es-ES" sz="2000" dirty="0">
                <a:solidFill>
                  <a:schemeClr val="tx1"/>
                </a:solidFill>
                <a:latin typeface="+mj-lt"/>
              </a:rPr>
              <a:t>somos de derechas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desde siempre</a:t>
            </a:r>
            <a:r>
              <a:rPr lang="es-ES" sz="2000" dirty="0">
                <a:solidFill>
                  <a:schemeClr val="tx1"/>
                </a:solidFill>
                <a:latin typeface="+mj-lt"/>
              </a:rPr>
              <a:t>.</a:t>
            </a:r>
            <a:endParaRPr lang="es-ES_tradnl" sz="20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73AF52BF-05A2-D359-BF60-29470352AF34}"/>
              </a:ext>
            </a:extLst>
          </p:cNvPr>
          <p:cNvSpPr/>
          <p:nvPr/>
        </p:nvSpPr>
        <p:spPr>
          <a:xfrm>
            <a:off x="1747164" y="2467553"/>
            <a:ext cx="8989800" cy="36512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000" dirty="0">
                <a:solidFill>
                  <a:schemeClr val="tx1"/>
                </a:solidFill>
                <a:latin typeface="+mj-lt"/>
              </a:rPr>
              <a:t>Yo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lo hago todo </a:t>
            </a:r>
            <a:r>
              <a:rPr lang="es-ES" sz="2000" dirty="0">
                <a:solidFill>
                  <a:schemeClr val="tx1"/>
                </a:solidFill>
                <a:latin typeface="+mj-lt"/>
              </a:rPr>
              <a:t>por el Betis.</a:t>
            </a:r>
            <a:endParaRPr lang="es-ES_tradnl" sz="20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3D79616D-2BF7-69E8-D8B3-4DE6B976122D}"/>
              </a:ext>
            </a:extLst>
          </p:cNvPr>
          <p:cNvSpPr/>
          <p:nvPr/>
        </p:nvSpPr>
        <p:spPr>
          <a:xfrm>
            <a:off x="1747164" y="2911189"/>
            <a:ext cx="8989800" cy="36512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000" dirty="0">
                <a:solidFill>
                  <a:schemeClr val="tx1"/>
                </a:solidFill>
                <a:latin typeface="+mj-lt"/>
              </a:rPr>
              <a:t>Soy sevillista,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lo llevo en la sangre, desde que nací</a:t>
            </a:r>
            <a:r>
              <a:rPr lang="es-ES" sz="2000" dirty="0">
                <a:solidFill>
                  <a:schemeClr val="tx1"/>
                </a:solidFill>
                <a:latin typeface="+mj-lt"/>
              </a:rPr>
              <a:t>.</a:t>
            </a:r>
            <a:endParaRPr lang="es-ES_tradnl" sz="20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8ED83C10-A4B8-01C2-0D23-BDFEDB41EA1A}"/>
              </a:ext>
            </a:extLst>
          </p:cNvPr>
          <p:cNvSpPr/>
          <p:nvPr/>
        </p:nvSpPr>
        <p:spPr>
          <a:xfrm>
            <a:off x="1747164" y="3354451"/>
            <a:ext cx="8989800" cy="36512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000" dirty="0">
                <a:solidFill>
                  <a:schemeClr val="tx1"/>
                </a:solidFill>
                <a:latin typeface="+mj-lt"/>
              </a:rPr>
              <a:t>Lo mío es la carne…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Me encanta</a:t>
            </a:r>
            <a:r>
              <a:rPr lang="es-ES" sz="2000" dirty="0">
                <a:solidFill>
                  <a:schemeClr val="tx1"/>
                </a:solidFill>
                <a:latin typeface="+mj-lt"/>
              </a:rPr>
              <a:t>.</a:t>
            </a:r>
            <a:endParaRPr lang="es-ES_tradnl" sz="20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B1D4335C-6EBD-DDD4-7320-121F05B99C12}"/>
              </a:ext>
            </a:extLst>
          </p:cNvPr>
          <p:cNvSpPr/>
          <p:nvPr/>
        </p:nvSpPr>
        <p:spPr>
          <a:xfrm>
            <a:off x="1747164" y="3797713"/>
            <a:ext cx="8989800" cy="36512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000" dirty="0">
                <a:solidFill>
                  <a:schemeClr val="tx1"/>
                </a:solidFill>
                <a:latin typeface="+mj-lt"/>
              </a:rPr>
              <a:t>Soy vegetariana porque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mi cuerpo me lo pide</a:t>
            </a:r>
            <a:r>
              <a:rPr lang="es-ES" sz="2000" dirty="0">
                <a:solidFill>
                  <a:schemeClr val="tx1"/>
                </a:solidFill>
                <a:latin typeface="+mj-lt"/>
              </a:rPr>
              <a:t>.</a:t>
            </a:r>
            <a:endParaRPr lang="es-ES_tradnl" sz="20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90DCA527-F997-4CFA-510A-954DE46ABC4E}"/>
              </a:ext>
            </a:extLst>
          </p:cNvPr>
          <p:cNvSpPr/>
          <p:nvPr/>
        </p:nvSpPr>
        <p:spPr>
          <a:xfrm>
            <a:off x="1747164" y="4240975"/>
            <a:ext cx="8989800" cy="36512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000" dirty="0">
                <a:solidFill>
                  <a:schemeClr val="tx1"/>
                </a:solidFill>
                <a:latin typeface="+mj-lt"/>
              </a:rPr>
              <a:t>A mí, la iglesia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me encanta</a:t>
            </a:r>
            <a:r>
              <a:rPr lang="es-ES" sz="2000" dirty="0">
                <a:solidFill>
                  <a:schemeClr val="tx1"/>
                </a:solidFill>
                <a:latin typeface="+mj-lt"/>
              </a:rPr>
              <a:t>.</a:t>
            </a:r>
            <a:endParaRPr lang="es-ES_tradnl" sz="20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9DAAB716-74FF-7943-6382-5906EC2A875A}"/>
              </a:ext>
            </a:extLst>
          </p:cNvPr>
          <p:cNvSpPr/>
          <p:nvPr/>
        </p:nvSpPr>
        <p:spPr>
          <a:xfrm>
            <a:off x="1747165" y="885967"/>
            <a:ext cx="8989800" cy="60084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100" dirty="0">
                <a:solidFill>
                  <a:schemeClr val="bg1"/>
                </a:solidFill>
                <a:latin typeface="+mj-lt"/>
              </a:rPr>
              <a:t>Declaraciones de los protagonistas del vídeo</a:t>
            </a:r>
          </a:p>
        </p:txBody>
      </p:sp>
      <p:sp>
        <p:nvSpPr>
          <p:cNvPr id="3" name="Rectángulo 10">
            <a:extLst>
              <a:ext uri="{FF2B5EF4-FFF2-40B4-BE49-F238E27FC236}">
                <a16:creationId xmlns:a16="http://schemas.microsoft.com/office/drawing/2014/main" id="{66DF9452-B5F8-1ED3-0D1F-6BE36966D2BD}"/>
              </a:ext>
            </a:extLst>
          </p:cNvPr>
          <p:cNvSpPr/>
          <p:nvPr/>
        </p:nvSpPr>
        <p:spPr>
          <a:xfrm>
            <a:off x="1747164" y="1571291"/>
            <a:ext cx="8989800" cy="36512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000" dirty="0">
                <a:solidFill>
                  <a:schemeClr val="tx1"/>
                </a:solidFill>
                <a:latin typeface="+mj-lt"/>
              </a:rPr>
              <a:t>Soy de Podemos, te decantas por ahí, porque es lo que tú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sientes</a:t>
            </a:r>
            <a:r>
              <a:rPr lang="es-ES" sz="2000" dirty="0">
                <a:solidFill>
                  <a:schemeClr val="tx1"/>
                </a:solidFill>
                <a:latin typeface="+mj-lt"/>
              </a:rPr>
              <a:t>.</a:t>
            </a:r>
            <a:endParaRPr lang="es-ES_tradnl" sz="20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8" name="Rectángulo 15">
            <a:extLst>
              <a:ext uri="{FF2B5EF4-FFF2-40B4-BE49-F238E27FC236}">
                <a16:creationId xmlns:a16="http://schemas.microsoft.com/office/drawing/2014/main" id="{7CEEDD9C-FDD3-A6F1-D965-4578888D5DCA}"/>
              </a:ext>
            </a:extLst>
          </p:cNvPr>
          <p:cNvSpPr/>
          <p:nvPr/>
        </p:nvSpPr>
        <p:spPr>
          <a:xfrm>
            <a:off x="1747164" y="4684237"/>
            <a:ext cx="8989800" cy="36512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No soporto </a:t>
            </a:r>
            <a:r>
              <a:rPr lang="es-ES" sz="2000" dirty="0">
                <a:solidFill>
                  <a:schemeClr val="tx1"/>
                </a:solidFill>
                <a:latin typeface="+mj-lt"/>
              </a:rPr>
              <a:t>los toros.</a:t>
            </a:r>
            <a:endParaRPr lang="es-ES_tradnl" sz="20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9" name="Rectángulo 15">
            <a:extLst>
              <a:ext uri="{FF2B5EF4-FFF2-40B4-BE49-F238E27FC236}">
                <a16:creationId xmlns:a16="http://schemas.microsoft.com/office/drawing/2014/main" id="{8DE45376-5B5C-9525-885A-08803581A81E}"/>
              </a:ext>
            </a:extLst>
          </p:cNvPr>
          <p:cNvSpPr/>
          <p:nvPr/>
        </p:nvSpPr>
        <p:spPr>
          <a:xfrm>
            <a:off x="1747164" y="5130461"/>
            <a:ext cx="8989800" cy="36512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Desde niña </a:t>
            </a:r>
            <a:r>
              <a:rPr lang="es-ES" sz="2000" dirty="0">
                <a:solidFill>
                  <a:schemeClr val="tx1"/>
                </a:solidFill>
                <a:latin typeface="+mj-lt"/>
              </a:rPr>
              <a:t>he nacido viendo toros, entonces soy taurina.</a:t>
            </a:r>
            <a:endParaRPr lang="es-ES_tradnl" sz="20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0" name="Rectángulo 15">
            <a:extLst>
              <a:ext uri="{FF2B5EF4-FFF2-40B4-BE49-F238E27FC236}">
                <a16:creationId xmlns:a16="http://schemas.microsoft.com/office/drawing/2014/main" id="{1C35FC0A-15B3-872E-8976-CDC7AB1B7701}"/>
              </a:ext>
            </a:extLst>
          </p:cNvPr>
          <p:cNvSpPr/>
          <p:nvPr/>
        </p:nvSpPr>
        <p:spPr>
          <a:xfrm>
            <a:off x="1747164" y="5576685"/>
            <a:ext cx="8989800" cy="36512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000" dirty="0">
                <a:solidFill>
                  <a:schemeClr val="tx1"/>
                </a:solidFill>
                <a:latin typeface="+mj-lt"/>
              </a:rPr>
              <a:t>Me cuesta entender cómo puede haber gente que pueda tener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otro sentimiento</a:t>
            </a:r>
            <a:r>
              <a:rPr lang="es-ES" sz="2000" dirty="0">
                <a:solidFill>
                  <a:schemeClr val="tx1"/>
                </a:solidFill>
                <a:latin typeface="+mj-lt"/>
              </a:rPr>
              <a:t>.</a:t>
            </a:r>
            <a:endParaRPr lang="es-ES_tradnl" sz="20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470651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860DA7-34AB-1AFD-3143-7609F3DAB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2. Hijos del entendimiento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9EA5044-EBC3-FFB3-C89D-1BFEB223A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 err="1"/>
              <a:t>CRITERION</a:t>
            </a:r>
            <a:r>
              <a:rPr lang="es-ES_tradnl" dirty="0"/>
              <a:t> | www.criterion-ele.com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E4CEE13-1D94-DFD8-35C1-9DEE48B1E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15</a:t>
            </a:fld>
            <a:endParaRPr lang="es-ES_tradnl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E66E6083-1F06-1DBD-DB31-639716FADE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1804" y="1595563"/>
            <a:ext cx="6443057" cy="3666874"/>
          </a:xfrm>
          <a:prstGeom prst="rect">
            <a:avLst/>
          </a:prstGeom>
        </p:spPr>
      </p:pic>
      <p:sp>
        <p:nvSpPr>
          <p:cNvPr id="6" name="Hexágono 7">
            <a:extLst>
              <a:ext uri="{FF2B5EF4-FFF2-40B4-BE49-F238E27FC236}">
                <a16:creationId xmlns:a16="http://schemas.microsoft.com/office/drawing/2014/main" id="{E31D53BB-F48F-DF87-0A69-1325ABC00B2C}"/>
              </a:ext>
            </a:extLst>
          </p:cNvPr>
          <p:cNvSpPr/>
          <p:nvPr/>
        </p:nvSpPr>
        <p:spPr>
          <a:xfrm rot="5400000">
            <a:off x="8153978" y="3470921"/>
            <a:ext cx="2042622" cy="1857635"/>
          </a:xfrm>
          <a:prstGeom prst="hexagon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sz="175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Nuevas declara-</a:t>
            </a:r>
            <a:r>
              <a:rPr lang="es-ES_tradnl" sz="1750" dirty="0" err="1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ciones</a:t>
            </a:r>
            <a:r>
              <a:rPr lang="es-ES_tradnl" sz="175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es-ES_tradnl" sz="1750" dirty="0" err="1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despolari-zadas</a:t>
            </a:r>
            <a:r>
              <a:rPr lang="es-ES_tradnl" sz="175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?</a:t>
            </a:r>
          </a:p>
        </p:txBody>
      </p:sp>
      <p:sp>
        <p:nvSpPr>
          <p:cNvPr id="7" name="Hexágono 13">
            <a:extLst>
              <a:ext uri="{FF2B5EF4-FFF2-40B4-BE49-F238E27FC236}">
                <a16:creationId xmlns:a16="http://schemas.microsoft.com/office/drawing/2014/main" id="{38A2DE18-98DE-B1B0-3209-C2A39CB89660}"/>
              </a:ext>
            </a:extLst>
          </p:cNvPr>
          <p:cNvSpPr/>
          <p:nvPr/>
        </p:nvSpPr>
        <p:spPr>
          <a:xfrm rot="5400000">
            <a:off x="9775149" y="2078628"/>
            <a:ext cx="2042622" cy="1857635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sz="1750" dirty="0">
                <a:solidFill>
                  <a:schemeClr val="bg1"/>
                </a:solidFill>
                <a:latin typeface="Century Gothic" panose="020B0502020202020204" pitchFamily="34" charset="0"/>
              </a:rPr>
              <a:t>Estructuras que marcan rigidez o exclusión.</a:t>
            </a:r>
          </a:p>
        </p:txBody>
      </p:sp>
    </p:spTree>
    <p:extLst>
      <p:ext uri="{BB962C8B-B14F-4D97-AF65-F5344CB8AC3E}">
        <p14:creationId xmlns:p14="http://schemas.microsoft.com/office/powerpoint/2010/main" val="18289523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541BFF-1F87-AB01-1B73-F7DC53F1B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2. Hijos del entendimiento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16</a:t>
            </a:fld>
            <a:endParaRPr lang="es-ES_tradnl" dirty="0"/>
          </a:p>
        </p:txBody>
      </p:sp>
      <p:sp>
        <p:nvSpPr>
          <p:cNvPr id="8" name="Hexágono 7">
            <a:extLst>
              <a:ext uri="{FF2B5EF4-FFF2-40B4-BE49-F238E27FC236}">
                <a16:creationId xmlns:a16="http://schemas.microsoft.com/office/drawing/2014/main" id="{EBAD8783-E9FC-4458-B6CF-5E7CF8DDE6FE}"/>
              </a:ext>
            </a:extLst>
          </p:cNvPr>
          <p:cNvSpPr/>
          <p:nvPr/>
        </p:nvSpPr>
        <p:spPr>
          <a:xfrm rot="5400000">
            <a:off x="3008303" y="1299705"/>
            <a:ext cx="2811126" cy="2556540"/>
          </a:xfrm>
          <a:prstGeom prst="hexagon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¿Ha cambiado el sentido del mensaje?</a:t>
            </a:r>
          </a:p>
        </p:txBody>
      </p:sp>
      <p:sp>
        <p:nvSpPr>
          <p:cNvPr id="9" name="Hexágono 13">
            <a:extLst>
              <a:ext uri="{FF2B5EF4-FFF2-40B4-BE49-F238E27FC236}">
                <a16:creationId xmlns:a16="http://schemas.microsoft.com/office/drawing/2014/main" id="{483DB9D8-A774-46C3-74F9-CA7F636F56D6}"/>
              </a:ext>
            </a:extLst>
          </p:cNvPr>
          <p:cNvSpPr/>
          <p:nvPr/>
        </p:nvSpPr>
        <p:spPr>
          <a:xfrm rot="5400000">
            <a:off x="4776606" y="3530217"/>
            <a:ext cx="2811126" cy="2556540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sz="2200" dirty="0">
                <a:solidFill>
                  <a:schemeClr val="bg1"/>
                </a:solidFill>
                <a:latin typeface="Century Gothic" panose="020B0502020202020204" pitchFamily="34" charset="0"/>
              </a:rPr>
              <a:t>¿Es posible defender una opinión firme </a:t>
            </a:r>
            <a:r>
              <a:rPr lang="es-ES_tradnl" sz="22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despolari-zada</a:t>
            </a:r>
            <a:r>
              <a:rPr lang="es-ES_tradnl" sz="2200" dirty="0">
                <a:solidFill>
                  <a:schemeClr val="bg1"/>
                </a:solidFill>
                <a:latin typeface="Century Gothic" panose="020B0502020202020204" pitchFamily="34" charset="0"/>
              </a:rPr>
              <a:t>?</a:t>
            </a:r>
          </a:p>
        </p:txBody>
      </p:sp>
      <p:sp>
        <p:nvSpPr>
          <p:cNvPr id="11" name="Hexágono 7">
            <a:extLst>
              <a:ext uri="{FF2B5EF4-FFF2-40B4-BE49-F238E27FC236}">
                <a16:creationId xmlns:a16="http://schemas.microsoft.com/office/drawing/2014/main" id="{FB20F9BB-20F0-8014-707A-5B5FA2DB09CD}"/>
              </a:ext>
            </a:extLst>
          </p:cNvPr>
          <p:cNvSpPr/>
          <p:nvPr/>
        </p:nvSpPr>
        <p:spPr>
          <a:xfrm rot="5400000">
            <a:off x="7106018" y="1576795"/>
            <a:ext cx="2811126" cy="2556540"/>
          </a:xfrm>
          <a:prstGeom prst="hexagon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¿</a:t>
            </a:r>
            <a:r>
              <a:rPr lang="es-ES" sz="22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Qué se gana y qué se pierde al suavizar la postura</a:t>
            </a:r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120564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C6E767-84D1-3BCE-E108-C98CAFCC3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2. Hijos del entendimiento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9972027-F665-64F4-E411-A6401E877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ABEBC2B-37E4-6206-5E5E-085979C97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17</a:t>
            </a:fld>
            <a:endParaRPr lang="es-ES_tradn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9F47F7A-CF0A-639D-0C37-B2F35798C473}"/>
              </a:ext>
            </a:extLst>
          </p:cNvPr>
          <p:cNvSpPr txBox="1">
            <a:spLocks/>
          </p:cNvSpPr>
          <p:nvPr/>
        </p:nvSpPr>
        <p:spPr>
          <a:xfrm>
            <a:off x="1932043" y="2840433"/>
            <a:ext cx="8332838" cy="15025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pple Symbols" panose="02000000000000000000" pitchFamily="2" charset="-79"/>
              <a:buChar char="⎻"/>
              <a:defRPr sz="24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0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buNone/>
            </a:pPr>
            <a:r>
              <a:rPr lang="es-ES_tradnl" sz="4000" dirty="0"/>
              <a:t>¿Por qué se </a:t>
            </a:r>
            <a:r>
              <a:rPr lang="es-ES_tradnl" sz="4000" dirty="0">
                <a:solidFill>
                  <a:schemeClr val="accent1">
                    <a:lumMod val="75000"/>
                  </a:schemeClr>
                </a:solidFill>
              </a:rPr>
              <a:t>invisibilizan </a:t>
            </a:r>
            <a:r>
              <a:rPr lang="es-ES_tradnl" sz="4000" dirty="0"/>
              <a:t>los posicionamientos intermedios?</a:t>
            </a:r>
          </a:p>
        </p:txBody>
      </p:sp>
    </p:spTree>
    <p:extLst>
      <p:ext uri="{BB962C8B-B14F-4D97-AF65-F5344CB8AC3E}">
        <p14:creationId xmlns:p14="http://schemas.microsoft.com/office/powerpoint/2010/main" val="8516395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C6E767-84D1-3BCE-E108-C98CAFCC3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2. Hijos del entendimiento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9972027-F665-64F4-E411-A6401E877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ABEBC2B-37E4-6206-5E5E-085979C97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18</a:t>
            </a:fld>
            <a:endParaRPr lang="es-ES_tradn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9F47F7A-CF0A-639D-0C37-B2F35798C473}"/>
              </a:ext>
            </a:extLst>
          </p:cNvPr>
          <p:cNvSpPr txBox="1">
            <a:spLocks/>
          </p:cNvSpPr>
          <p:nvPr/>
        </p:nvSpPr>
        <p:spPr>
          <a:xfrm>
            <a:off x="1932043" y="1849583"/>
            <a:ext cx="8332838" cy="38377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pple Symbols" panose="02000000000000000000" pitchFamily="2" charset="-79"/>
              <a:buChar char="⎻"/>
              <a:defRPr sz="24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0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es-ES" sz="4000" dirty="0"/>
              <a:t>Que </a:t>
            </a:r>
            <a:r>
              <a:rPr lang="es-ES" sz="4000" dirty="0">
                <a:solidFill>
                  <a:schemeClr val="accent1">
                    <a:lumMod val="75000"/>
                  </a:schemeClr>
                </a:solidFill>
              </a:rPr>
              <a:t>nada </a:t>
            </a:r>
            <a:r>
              <a:rPr lang="es-ES" sz="4000" dirty="0"/>
              <a:t>nos quite nuestras diferencias. Que </a:t>
            </a:r>
            <a:r>
              <a:rPr lang="es-ES" sz="4000" dirty="0">
                <a:solidFill>
                  <a:schemeClr val="accent1">
                    <a:lumMod val="75000"/>
                  </a:schemeClr>
                </a:solidFill>
              </a:rPr>
              <a:t>nadie </a:t>
            </a:r>
            <a:r>
              <a:rPr lang="es-ES" sz="4000" dirty="0"/>
              <a:t>nos quite nuestra capacidad de superarlas.</a:t>
            </a:r>
            <a:endParaRPr lang="es-ES_tradnl" sz="4000" dirty="0"/>
          </a:p>
        </p:txBody>
      </p:sp>
    </p:spTree>
    <p:extLst>
      <p:ext uri="{BB962C8B-B14F-4D97-AF65-F5344CB8AC3E}">
        <p14:creationId xmlns:p14="http://schemas.microsoft.com/office/powerpoint/2010/main" val="25207420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541BFF-1F87-AB01-1B73-F7DC53F1B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3. La polarización en mi entorno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19</a:t>
            </a:fld>
            <a:endParaRPr lang="es-ES_tradnl" dirty="0"/>
          </a:p>
        </p:txBody>
      </p:sp>
      <p:sp>
        <p:nvSpPr>
          <p:cNvPr id="8" name="Hexágono 7">
            <a:extLst>
              <a:ext uri="{FF2B5EF4-FFF2-40B4-BE49-F238E27FC236}">
                <a16:creationId xmlns:a16="http://schemas.microsoft.com/office/drawing/2014/main" id="{A83A29D4-6F45-D8B1-C808-B4D36D4EEC6E}"/>
              </a:ext>
            </a:extLst>
          </p:cNvPr>
          <p:cNvSpPr/>
          <p:nvPr/>
        </p:nvSpPr>
        <p:spPr>
          <a:xfrm rot="5400000">
            <a:off x="1227927" y="3510775"/>
            <a:ext cx="2811126" cy="2556540"/>
          </a:xfrm>
          <a:prstGeom prst="hexagon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sz="215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Creencias y opiniones firmes</a:t>
            </a:r>
          </a:p>
        </p:txBody>
      </p:sp>
      <p:sp>
        <p:nvSpPr>
          <p:cNvPr id="9" name="Hexágono 13">
            <a:extLst>
              <a:ext uri="{FF2B5EF4-FFF2-40B4-BE49-F238E27FC236}">
                <a16:creationId xmlns:a16="http://schemas.microsoft.com/office/drawing/2014/main" id="{21B6961A-5C32-6DF6-944C-E5336DD65ED7}"/>
              </a:ext>
            </a:extLst>
          </p:cNvPr>
          <p:cNvSpPr/>
          <p:nvPr/>
        </p:nvSpPr>
        <p:spPr>
          <a:xfrm rot="5400000">
            <a:off x="2692943" y="1040136"/>
            <a:ext cx="2811126" cy="2556540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sz="2150" dirty="0">
                <a:solidFill>
                  <a:schemeClr val="bg1"/>
                </a:solidFill>
                <a:latin typeface="Century Gothic" panose="020B0502020202020204" pitchFamily="34" charset="0"/>
              </a:rPr>
              <a:t>Inexistencia de puntos intermedios</a:t>
            </a:r>
          </a:p>
        </p:txBody>
      </p:sp>
      <p:sp>
        <p:nvSpPr>
          <p:cNvPr id="10" name="Hexágono 7">
            <a:extLst>
              <a:ext uri="{FF2B5EF4-FFF2-40B4-BE49-F238E27FC236}">
                <a16:creationId xmlns:a16="http://schemas.microsoft.com/office/drawing/2014/main" id="{15430653-EBAC-0ED9-65ED-061B56BAD1C3}"/>
              </a:ext>
            </a:extLst>
          </p:cNvPr>
          <p:cNvSpPr/>
          <p:nvPr/>
        </p:nvSpPr>
        <p:spPr>
          <a:xfrm rot="5400000">
            <a:off x="5639704" y="1040136"/>
            <a:ext cx="2811126" cy="2556540"/>
          </a:xfrm>
          <a:prstGeom prst="hexagon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sz="215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Emociones y actitudes implicadas</a:t>
            </a:r>
          </a:p>
        </p:txBody>
      </p:sp>
      <p:sp>
        <p:nvSpPr>
          <p:cNvPr id="11" name="Hexágono 13">
            <a:extLst>
              <a:ext uri="{FF2B5EF4-FFF2-40B4-BE49-F238E27FC236}">
                <a16:creationId xmlns:a16="http://schemas.microsoft.com/office/drawing/2014/main" id="{46193715-52E7-993F-CA03-F0440484BE47}"/>
              </a:ext>
            </a:extLst>
          </p:cNvPr>
          <p:cNvSpPr/>
          <p:nvPr/>
        </p:nvSpPr>
        <p:spPr>
          <a:xfrm rot="5400000">
            <a:off x="8586465" y="3080417"/>
            <a:ext cx="2811126" cy="2556540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sz="2150" dirty="0">
                <a:solidFill>
                  <a:schemeClr val="bg1"/>
                </a:solidFill>
                <a:latin typeface="Century Gothic" panose="020B0502020202020204" pitchFamily="34" charset="0"/>
              </a:rPr>
              <a:t>Acciones que reducen la polarización</a:t>
            </a:r>
          </a:p>
        </p:txBody>
      </p:sp>
    </p:spTree>
    <p:extLst>
      <p:ext uri="{BB962C8B-B14F-4D97-AF65-F5344CB8AC3E}">
        <p14:creationId xmlns:p14="http://schemas.microsoft.com/office/powerpoint/2010/main" val="13444701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57B453-7AEB-91D3-DF53-BB2DA4A5F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Contenido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746B665-6286-F5E3-9CB3-E72245632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90429" y="1279873"/>
            <a:ext cx="7914554" cy="4868833"/>
          </a:xfrm>
        </p:spPr>
        <p:txBody>
          <a:bodyPr anchor="ctr"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s-ES_tradnl" dirty="0"/>
              <a:t>Lo que sé sobre la polarización</a:t>
            </a:r>
          </a:p>
          <a:p>
            <a:pPr marL="457200" indent="-457200">
              <a:buFont typeface="+mj-lt"/>
              <a:buAutoNum type="arabicPeriod"/>
            </a:pPr>
            <a:endParaRPr lang="es-ES_tradnl" dirty="0"/>
          </a:p>
          <a:p>
            <a:pPr marL="457200" indent="-457200">
              <a:buFont typeface="+mj-lt"/>
              <a:buAutoNum type="arabicPeriod"/>
            </a:pPr>
            <a:r>
              <a:rPr lang="es-ES_tradnl" dirty="0"/>
              <a:t>Hijos del entendimiento</a:t>
            </a:r>
          </a:p>
          <a:p>
            <a:pPr marL="457200" indent="-457200">
              <a:buFont typeface="+mj-lt"/>
              <a:buAutoNum type="arabicPeriod"/>
            </a:pPr>
            <a:endParaRPr lang="es-ES_tradnl" dirty="0"/>
          </a:p>
          <a:p>
            <a:pPr marL="457200" indent="-457200">
              <a:buFont typeface="+mj-lt"/>
              <a:buAutoNum type="arabicPeriod"/>
            </a:pPr>
            <a:r>
              <a:rPr lang="es-ES_tradnl" dirty="0"/>
              <a:t>La polarización en mi entorno</a:t>
            </a:r>
          </a:p>
          <a:p>
            <a:pPr marL="457200" indent="-457200">
              <a:buFont typeface="+mj-lt"/>
              <a:buAutoNum type="arabicPeriod"/>
            </a:pPr>
            <a:endParaRPr lang="es-ES_tradnl" dirty="0"/>
          </a:p>
          <a:p>
            <a:pPr marL="457200" indent="-457200">
              <a:buFont typeface="+mj-lt"/>
              <a:buAutoNum type="arabicPeriod"/>
            </a:pPr>
            <a:r>
              <a:rPr lang="es-ES_tradnl" dirty="0"/>
              <a:t>Manifiesto público para el entendimiento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564D401-0001-DCDA-EEB1-B0C90BE9C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7248AD6-FC4B-213A-6D07-D8F664998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2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1016670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43F747-A104-8289-B773-1485CA89AD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1E8460-C53A-D549-A93A-2AD2182BA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5. Manifiesto público para el entendimiento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477DB27-9ABB-52D8-1AC6-AA45DDD47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E1AA939-4B53-DB81-F43A-1BFA5300B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20</a:t>
            </a:fld>
            <a:endParaRPr lang="es-ES_tradnl" dirty="0"/>
          </a:p>
        </p:txBody>
      </p:sp>
      <p:sp>
        <p:nvSpPr>
          <p:cNvPr id="3" name="Rectángulo 16">
            <a:extLst>
              <a:ext uri="{FF2B5EF4-FFF2-40B4-BE49-F238E27FC236}">
                <a16:creationId xmlns:a16="http://schemas.microsoft.com/office/drawing/2014/main" id="{ECED0C6B-6F3D-17A6-9A87-5F4CA443225D}"/>
              </a:ext>
            </a:extLst>
          </p:cNvPr>
          <p:cNvSpPr/>
          <p:nvPr/>
        </p:nvSpPr>
        <p:spPr>
          <a:xfrm>
            <a:off x="2457463" y="1665363"/>
            <a:ext cx="7564922" cy="94023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000" dirty="0">
                <a:solidFill>
                  <a:schemeClr val="bg1"/>
                </a:solidFill>
                <a:latin typeface="+mj-lt"/>
              </a:rPr>
              <a:t>Borrador del manifiesto público</a:t>
            </a:r>
          </a:p>
        </p:txBody>
      </p:sp>
      <p:sp>
        <p:nvSpPr>
          <p:cNvPr id="14" name="Rectángulo 10">
            <a:extLst>
              <a:ext uri="{FF2B5EF4-FFF2-40B4-BE49-F238E27FC236}">
                <a16:creationId xmlns:a16="http://schemas.microsoft.com/office/drawing/2014/main" id="{E7B623C0-641C-66C0-0D17-E6B6E684EA50}"/>
              </a:ext>
            </a:extLst>
          </p:cNvPr>
          <p:cNvSpPr/>
          <p:nvPr/>
        </p:nvSpPr>
        <p:spPr>
          <a:xfrm>
            <a:off x="3508865" y="2824541"/>
            <a:ext cx="5470525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Título</a:t>
            </a:r>
          </a:p>
        </p:txBody>
      </p:sp>
      <p:sp>
        <p:nvSpPr>
          <p:cNvPr id="15" name="Rectángulo 11">
            <a:extLst>
              <a:ext uri="{FF2B5EF4-FFF2-40B4-BE49-F238E27FC236}">
                <a16:creationId xmlns:a16="http://schemas.microsoft.com/office/drawing/2014/main" id="{E61DFA0B-BDCC-6971-9645-E0A68552506B}"/>
              </a:ext>
            </a:extLst>
          </p:cNvPr>
          <p:cNvSpPr/>
          <p:nvPr/>
        </p:nvSpPr>
        <p:spPr>
          <a:xfrm>
            <a:off x="3508865" y="3540654"/>
            <a:ext cx="5470525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Introducción</a:t>
            </a:r>
          </a:p>
        </p:txBody>
      </p:sp>
      <p:sp>
        <p:nvSpPr>
          <p:cNvPr id="16" name="Rectángulo 12">
            <a:extLst>
              <a:ext uri="{FF2B5EF4-FFF2-40B4-BE49-F238E27FC236}">
                <a16:creationId xmlns:a16="http://schemas.microsoft.com/office/drawing/2014/main" id="{22DE88B6-7FB6-3DEE-BD72-78FAD989C8B6}"/>
              </a:ext>
            </a:extLst>
          </p:cNvPr>
          <p:cNvSpPr/>
          <p:nvPr/>
        </p:nvSpPr>
        <p:spPr>
          <a:xfrm>
            <a:off x="3508865" y="4252408"/>
            <a:ext cx="5470525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Declaración de principios y compromisos</a:t>
            </a:r>
          </a:p>
        </p:txBody>
      </p:sp>
      <p:sp>
        <p:nvSpPr>
          <p:cNvPr id="17" name="Rectángulo 13">
            <a:extLst>
              <a:ext uri="{FF2B5EF4-FFF2-40B4-BE49-F238E27FC236}">
                <a16:creationId xmlns:a16="http://schemas.microsoft.com/office/drawing/2014/main" id="{31857E04-CCEF-F8CC-E7BD-491E1F0EF960}"/>
              </a:ext>
            </a:extLst>
          </p:cNvPr>
          <p:cNvSpPr/>
          <p:nvPr/>
        </p:nvSpPr>
        <p:spPr>
          <a:xfrm>
            <a:off x="3508865" y="4964162"/>
            <a:ext cx="5470525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Llamado de atención</a:t>
            </a:r>
          </a:p>
        </p:txBody>
      </p:sp>
    </p:spTree>
    <p:extLst>
      <p:ext uri="{BB962C8B-B14F-4D97-AF65-F5344CB8AC3E}">
        <p14:creationId xmlns:p14="http://schemas.microsoft.com/office/powerpoint/2010/main" val="25976941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3EDE72-91D3-4020-DFC5-6E55571F6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5. Manifiesto público para el entendimiento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FCCDFFB-2620-833D-26E5-0CB0E308F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/>
              <a:t>CRITERION</a:t>
            </a:r>
            <a:r>
              <a:rPr lang="es-ES_tradnl" dirty="0"/>
              <a:t> | www.criterion-ele.com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CD39A49-CF07-EE89-D977-2F1FF3EFB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21</a:t>
            </a:fld>
            <a:endParaRPr lang="es-ES_tradnl" dirty="0"/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99879127-AC09-A534-123B-CE2BDC456A8A}"/>
              </a:ext>
            </a:extLst>
          </p:cNvPr>
          <p:cNvSpPr txBox="1">
            <a:spLocks/>
          </p:cNvSpPr>
          <p:nvPr/>
        </p:nvSpPr>
        <p:spPr>
          <a:xfrm>
            <a:off x="6810531" y="4412586"/>
            <a:ext cx="5381469" cy="14053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pple Symbols" panose="02000000000000000000" pitchFamily="2" charset="-79"/>
              <a:buChar char="⎻"/>
              <a:defRPr sz="24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0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pple Symbols" panose="02000000000000000000" pitchFamily="2" charset="-79"/>
              <a:buNone/>
            </a:pPr>
            <a:endParaRPr lang="es-ES_tradnl" dirty="0"/>
          </a:p>
        </p:txBody>
      </p:sp>
      <p:sp>
        <p:nvSpPr>
          <p:cNvPr id="3" name="Rectángulo 10">
            <a:extLst>
              <a:ext uri="{FF2B5EF4-FFF2-40B4-BE49-F238E27FC236}">
                <a16:creationId xmlns:a16="http://schemas.microsoft.com/office/drawing/2014/main" id="{0D2AF707-8B8B-47A9-3E56-196F35D13862}"/>
              </a:ext>
            </a:extLst>
          </p:cNvPr>
          <p:cNvSpPr/>
          <p:nvPr/>
        </p:nvSpPr>
        <p:spPr>
          <a:xfrm>
            <a:off x="3432175" y="2863604"/>
            <a:ext cx="4732849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Lectura de borradores</a:t>
            </a:r>
          </a:p>
        </p:txBody>
      </p:sp>
      <p:sp>
        <p:nvSpPr>
          <p:cNvPr id="7" name="Rectángulo 11">
            <a:extLst>
              <a:ext uri="{FF2B5EF4-FFF2-40B4-BE49-F238E27FC236}">
                <a16:creationId xmlns:a16="http://schemas.microsoft.com/office/drawing/2014/main" id="{3DB7C580-F90B-1A72-772D-E1E66F8F054B}"/>
              </a:ext>
            </a:extLst>
          </p:cNvPr>
          <p:cNvSpPr/>
          <p:nvPr/>
        </p:nvSpPr>
        <p:spPr>
          <a:xfrm>
            <a:off x="4255559" y="3571134"/>
            <a:ext cx="4732849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Selección de ideas</a:t>
            </a:r>
          </a:p>
        </p:txBody>
      </p:sp>
      <p:sp>
        <p:nvSpPr>
          <p:cNvPr id="9" name="Rectángulo 12">
            <a:extLst>
              <a:ext uri="{FF2B5EF4-FFF2-40B4-BE49-F238E27FC236}">
                <a16:creationId xmlns:a16="http://schemas.microsoft.com/office/drawing/2014/main" id="{8718CA07-BABD-39FE-0277-A649A3CD4F94}"/>
              </a:ext>
            </a:extLst>
          </p:cNvPr>
          <p:cNvSpPr/>
          <p:nvPr/>
        </p:nvSpPr>
        <p:spPr>
          <a:xfrm>
            <a:off x="5095495" y="4278664"/>
            <a:ext cx="4732849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Redacción final</a:t>
            </a:r>
          </a:p>
        </p:txBody>
      </p:sp>
      <p:sp>
        <p:nvSpPr>
          <p:cNvPr id="11" name="Rectángulo 16">
            <a:extLst>
              <a:ext uri="{FF2B5EF4-FFF2-40B4-BE49-F238E27FC236}">
                <a16:creationId xmlns:a16="http://schemas.microsoft.com/office/drawing/2014/main" id="{5A5AA4F6-2533-C6D5-9D13-01A083D22B48}"/>
              </a:ext>
            </a:extLst>
          </p:cNvPr>
          <p:cNvSpPr/>
          <p:nvPr/>
        </p:nvSpPr>
        <p:spPr>
          <a:xfrm>
            <a:off x="2649182" y="1659385"/>
            <a:ext cx="4732849" cy="94023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000" dirty="0">
                <a:solidFill>
                  <a:schemeClr val="bg1"/>
                </a:solidFill>
                <a:latin typeface="+mj-lt"/>
              </a:rPr>
              <a:t>Manifiesto final</a:t>
            </a:r>
          </a:p>
        </p:txBody>
      </p:sp>
      <p:sp>
        <p:nvSpPr>
          <p:cNvPr id="12" name="Rectángulo 12">
            <a:extLst>
              <a:ext uri="{FF2B5EF4-FFF2-40B4-BE49-F238E27FC236}">
                <a16:creationId xmlns:a16="http://schemas.microsoft.com/office/drawing/2014/main" id="{CD8367C0-02BD-048A-6C89-A517CC3D7808}"/>
              </a:ext>
            </a:extLst>
          </p:cNvPr>
          <p:cNvSpPr/>
          <p:nvPr/>
        </p:nvSpPr>
        <p:spPr>
          <a:xfrm>
            <a:off x="5911565" y="4992389"/>
            <a:ext cx="4732849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Presentación pública</a:t>
            </a:r>
          </a:p>
        </p:txBody>
      </p:sp>
    </p:spTree>
    <p:extLst>
      <p:ext uri="{BB962C8B-B14F-4D97-AF65-F5344CB8AC3E}">
        <p14:creationId xmlns:p14="http://schemas.microsoft.com/office/powerpoint/2010/main" val="23706115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C95B22-6715-ABAD-35F2-C2E830FF7B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53572" y="1867918"/>
            <a:ext cx="6798286" cy="2946969"/>
          </a:xfrm>
        </p:spPr>
        <p:txBody>
          <a:bodyPr/>
          <a:lstStyle/>
          <a:p>
            <a:r>
              <a:rPr lang="es-ES_tradnl" dirty="0"/>
              <a:t>De la polarización a los espacios de entendimiento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3E94EA0-35D3-4238-C09F-8B9CABD94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21452" y="6268782"/>
            <a:ext cx="4287442" cy="365125"/>
          </a:xfrm>
        </p:spPr>
        <p:txBody>
          <a:bodyPr/>
          <a:lstStyle/>
          <a:p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www.linkedin.com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company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criterion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-ele/</a:t>
            </a:r>
            <a:r>
              <a:rPr lang="en-CZ" dirty="0">
                <a:effectLst/>
              </a:rPr>
              <a:t> </a:t>
            </a:r>
            <a:endParaRPr lang="es-ES_tradnl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C82DFC3-C316-F6F7-0F4F-96B4A2F6EE94}"/>
              </a:ext>
            </a:extLst>
          </p:cNvPr>
          <p:cNvSpPr txBox="1"/>
          <p:nvPr/>
        </p:nvSpPr>
        <p:spPr>
          <a:xfrm>
            <a:off x="5021452" y="5169506"/>
            <a:ext cx="6101366" cy="1004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buNone/>
            </a:pP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La creación de estos recursos ha sido financiada (parcialmente) por el programa de subvenciones ERASMUS+ de la Unión Europea con el 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nº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de subvención 2022-1-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DE01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KA220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HED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-000085767. Ni la Comisión Europea ni la agencia nacional de financiación del proyecto, el 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DAAD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, son responsables de su contenido ni de las pérdidas o daños derivados del uso de estos recursos.</a:t>
            </a:r>
          </a:p>
        </p:txBody>
      </p:sp>
    </p:spTree>
    <p:extLst>
      <p:ext uri="{BB962C8B-B14F-4D97-AF65-F5344CB8AC3E}">
        <p14:creationId xmlns:p14="http://schemas.microsoft.com/office/powerpoint/2010/main" val="801505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541BFF-1F87-AB01-1B73-F7DC53F1B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1. Lo que sé sobre la polarización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224658D-1198-52C6-ECE1-4CEBE4A02E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2043" y="2847794"/>
            <a:ext cx="8332838" cy="1502520"/>
          </a:xfrm>
        </p:spPr>
        <p:txBody>
          <a:bodyPr anchor="ctr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s-ES_tradnl" sz="4000" dirty="0"/>
              <a:t>¿Qué te sugiere la palabra </a:t>
            </a:r>
            <a:r>
              <a:rPr lang="es-ES_tradnl" sz="4000" dirty="0">
                <a:solidFill>
                  <a:schemeClr val="accent1">
                    <a:lumMod val="75000"/>
                  </a:schemeClr>
                </a:solidFill>
              </a:rPr>
              <a:t>polarización</a:t>
            </a:r>
            <a:r>
              <a:rPr lang="es-ES_tradnl" sz="4000" dirty="0"/>
              <a:t>?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3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9306905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860DA7-34AB-1AFD-3143-7609F3DAB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2. Hijos del entendimiento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9EA5044-EBC3-FFB3-C89D-1BFEB223A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E4CEE13-1D94-DFD8-35C1-9DEE48B1E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4</a:t>
            </a:fld>
            <a:endParaRPr lang="es-ES_tradnl" dirty="0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6BEB62B8-0A6E-CC5D-23B3-C1B09D10E692}"/>
              </a:ext>
            </a:extLst>
          </p:cNvPr>
          <p:cNvSpPr/>
          <p:nvPr/>
        </p:nvSpPr>
        <p:spPr>
          <a:xfrm>
            <a:off x="3946358" y="2826307"/>
            <a:ext cx="4906092" cy="1419727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chemeClr val="tx1"/>
                </a:solidFill>
              </a:rPr>
              <a:t>Proyecte el siguiente vídeo: </a:t>
            </a:r>
          </a:p>
          <a:p>
            <a:pPr algn="ctr"/>
            <a:r>
              <a:rPr lang="es-ES" dirty="0">
                <a:hlinkClick r:id="rId3"/>
              </a:rPr>
              <a:t>https://www.youtube.com/watch?v=AfDWLJBpKkI</a:t>
            </a:r>
            <a:r>
              <a:rPr lang="es-E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680282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860DA7-34AB-1AFD-3143-7609F3DAB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2. Hijos del entendimiento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9EA5044-EBC3-FFB3-C89D-1BFEB223A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E4CEE13-1D94-DFD8-35C1-9DEE48B1E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5</a:t>
            </a:fld>
            <a:endParaRPr lang="es-ES_tradnl" dirty="0"/>
          </a:p>
        </p:txBody>
      </p:sp>
      <p:sp>
        <p:nvSpPr>
          <p:cNvPr id="17" name="Hexágono 7">
            <a:extLst>
              <a:ext uri="{FF2B5EF4-FFF2-40B4-BE49-F238E27FC236}">
                <a16:creationId xmlns:a16="http://schemas.microsoft.com/office/drawing/2014/main" id="{E23E54E7-509A-4AD8-DCA6-8B5B85A22F82}"/>
              </a:ext>
            </a:extLst>
          </p:cNvPr>
          <p:cNvSpPr/>
          <p:nvPr/>
        </p:nvSpPr>
        <p:spPr>
          <a:xfrm rot="5400000">
            <a:off x="3008303" y="1299705"/>
            <a:ext cx="2811126" cy="2556540"/>
          </a:xfrm>
          <a:prstGeom prst="hexagon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¿Qué grupos se oponen?</a:t>
            </a:r>
          </a:p>
        </p:txBody>
      </p:sp>
      <p:sp>
        <p:nvSpPr>
          <p:cNvPr id="18" name="Hexágono 13">
            <a:extLst>
              <a:ext uri="{FF2B5EF4-FFF2-40B4-BE49-F238E27FC236}">
                <a16:creationId xmlns:a16="http://schemas.microsoft.com/office/drawing/2014/main" id="{2D57E6C9-4938-11AD-846D-7D2519C43DD1}"/>
              </a:ext>
            </a:extLst>
          </p:cNvPr>
          <p:cNvSpPr/>
          <p:nvPr/>
        </p:nvSpPr>
        <p:spPr>
          <a:xfrm rot="5400000">
            <a:off x="4776606" y="3530217"/>
            <a:ext cx="2811126" cy="2556540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sz="2200" dirty="0">
                <a:solidFill>
                  <a:schemeClr val="bg1"/>
                </a:solidFill>
                <a:latin typeface="Century Gothic" panose="020B0502020202020204" pitchFamily="34" charset="0"/>
              </a:rPr>
              <a:t>¿Qué aspectos te chocan o te llaman la atención?</a:t>
            </a:r>
          </a:p>
        </p:txBody>
      </p:sp>
    </p:spTree>
    <p:extLst>
      <p:ext uri="{BB962C8B-B14F-4D97-AF65-F5344CB8AC3E}">
        <p14:creationId xmlns:p14="http://schemas.microsoft.com/office/powerpoint/2010/main" val="3501114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860DA7-34AB-1AFD-3143-7609F3DAB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2. Hijos del entendimiento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9EA5044-EBC3-FFB3-C89D-1BFEB223A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E4CEE13-1D94-DFD8-35C1-9DEE48B1E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6</a:t>
            </a:fld>
            <a:endParaRPr lang="es-ES_tradnl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DC40718A-7B94-0BEE-0E42-C89B0A39B2ED}"/>
              </a:ext>
            </a:extLst>
          </p:cNvPr>
          <p:cNvSpPr/>
          <p:nvPr/>
        </p:nvSpPr>
        <p:spPr>
          <a:xfrm>
            <a:off x="3946358" y="2826307"/>
            <a:ext cx="4906092" cy="1419727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chemeClr val="tx1"/>
                </a:solidFill>
              </a:rPr>
              <a:t>Proyecte el siguiente vídeo: </a:t>
            </a:r>
          </a:p>
          <a:p>
            <a:pPr algn="ctr"/>
            <a:r>
              <a:rPr lang="es-ES" dirty="0">
                <a:hlinkClick r:id="rId3"/>
              </a:rPr>
              <a:t>https://www.youtube.com/watch?v=AfDWLJBpKkI</a:t>
            </a:r>
            <a:r>
              <a:rPr lang="es-E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81818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860DA7-34AB-1AFD-3143-7609F3DAB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2. Hijos del entendimiento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9EA5044-EBC3-FFB3-C89D-1BFEB223A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E4CEE13-1D94-DFD8-35C1-9DEE48B1E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7</a:t>
            </a:fld>
            <a:endParaRPr lang="es-ES_tradnl" dirty="0"/>
          </a:p>
        </p:txBody>
      </p:sp>
      <p:sp>
        <p:nvSpPr>
          <p:cNvPr id="17" name="Hexágono 7">
            <a:extLst>
              <a:ext uri="{FF2B5EF4-FFF2-40B4-BE49-F238E27FC236}">
                <a16:creationId xmlns:a16="http://schemas.microsoft.com/office/drawing/2014/main" id="{E23E54E7-509A-4AD8-DCA6-8B5B85A22F82}"/>
              </a:ext>
            </a:extLst>
          </p:cNvPr>
          <p:cNvSpPr/>
          <p:nvPr/>
        </p:nvSpPr>
        <p:spPr>
          <a:xfrm rot="5400000">
            <a:off x="3008303" y="1299705"/>
            <a:ext cx="2811126" cy="2556540"/>
          </a:xfrm>
          <a:prstGeom prst="hexagon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¿Qué vemos del enfrenta-miento?</a:t>
            </a:r>
          </a:p>
        </p:txBody>
      </p:sp>
      <p:sp>
        <p:nvSpPr>
          <p:cNvPr id="18" name="Hexágono 13">
            <a:extLst>
              <a:ext uri="{FF2B5EF4-FFF2-40B4-BE49-F238E27FC236}">
                <a16:creationId xmlns:a16="http://schemas.microsoft.com/office/drawing/2014/main" id="{2D57E6C9-4938-11AD-846D-7D2519C43DD1}"/>
              </a:ext>
            </a:extLst>
          </p:cNvPr>
          <p:cNvSpPr/>
          <p:nvPr/>
        </p:nvSpPr>
        <p:spPr>
          <a:xfrm rot="5400000">
            <a:off x="4776606" y="3530217"/>
            <a:ext cx="2811126" cy="2556540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sz="2200" dirty="0">
                <a:solidFill>
                  <a:schemeClr val="bg1"/>
                </a:solidFill>
                <a:latin typeface="Century Gothic" panose="020B0502020202020204" pitchFamily="34" charset="0"/>
              </a:rPr>
              <a:t>¿Qué rol juega el camión?</a:t>
            </a:r>
          </a:p>
        </p:txBody>
      </p:sp>
    </p:spTree>
    <p:extLst>
      <p:ext uri="{BB962C8B-B14F-4D97-AF65-F5344CB8AC3E}">
        <p14:creationId xmlns:p14="http://schemas.microsoft.com/office/powerpoint/2010/main" val="2224118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860DA7-34AB-1AFD-3143-7609F3DAB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2. Hijos del entendimiento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9EA5044-EBC3-FFB3-C89D-1BFEB223A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E4CEE13-1D94-DFD8-35C1-9DEE48B1E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8</a:t>
            </a:fld>
            <a:endParaRPr lang="es-ES_tradnl" dirty="0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A6897A56-7A45-289D-8AB3-14EB6524DDE1}"/>
              </a:ext>
            </a:extLst>
          </p:cNvPr>
          <p:cNvSpPr/>
          <p:nvPr/>
        </p:nvSpPr>
        <p:spPr>
          <a:xfrm>
            <a:off x="2300279" y="2188140"/>
            <a:ext cx="2599036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Madero	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73AF52BF-05A2-D359-BF60-29470352AF34}"/>
              </a:ext>
            </a:extLst>
          </p:cNvPr>
          <p:cNvSpPr/>
          <p:nvPr/>
        </p:nvSpPr>
        <p:spPr>
          <a:xfrm>
            <a:off x="2300279" y="2829533"/>
            <a:ext cx="2599036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Taurina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3D79616D-2BF7-69E8-D8B3-4DE6B976122D}"/>
              </a:ext>
            </a:extLst>
          </p:cNvPr>
          <p:cNvSpPr/>
          <p:nvPr/>
        </p:nvSpPr>
        <p:spPr>
          <a:xfrm>
            <a:off x="2300278" y="3466487"/>
            <a:ext cx="2599036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Palangana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8ED83C10-A4B8-01C2-0D23-BDFEDB41EA1A}"/>
              </a:ext>
            </a:extLst>
          </p:cNvPr>
          <p:cNvSpPr/>
          <p:nvPr/>
        </p:nvSpPr>
        <p:spPr>
          <a:xfrm>
            <a:off x="2300278" y="4103210"/>
            <a:ext cx="2599036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Carnóvoro</a:t>
            </a:r>
            <a:endParaRPr lang="es-ES_tradnl" sz="2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B1D4335C-6EBD-DDD4-7320-121F05B99C12}"/>
              </a:ext>
            </a:extLst>
          </p:cNvPr>
          <p:cNvSpPr/>
          <p:nvPr/>
        </p:nvSpPr>
        <p:spPr>
          <a:xfrm>
            <a:off x="2300278" y="4740269"/>
            <a:ext cx="2599036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Casta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90DCA527-F997-4CFA-510A-954DE46ABC4E}"/>
              </a:ext>
            </a:extLst>
          </p:cNvPr>
          <p:cNvSpPr/>
          <p:nvPr/>
        </p:nvSpPr>
        <p:spPr>
          <a:xfrm>
            <a:off x="2300278" y="5372438"/>
            <a:ext cx="2599036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Pagano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9DAAB716-74FF-7943-6382-5906EC2A875A}"/>
              </a:ext>
            </a:extLst>
          </p:cNvPr>
          <p:cNvSpPr/>
          <p:nvPr/>
        </p:nvSpPr>
        <p:spPr>
          <a:xfrm>
            <a:off x="2300278" y="882681"/>
            <a:ext cx="5472119" cy="60084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100" dirty="0">
                <a:solidFill>
                  <a:schemeClr val="bg1"/>
                </a:solidFill>
                <a:latin typeface="+mj-lt"/>
              </a:rPr>
              <a:t>Grupos que aparecen enfrentados en el vídeo</a:t>
            </a:r>
          </a:p>
        </p:txBody>
      </p:sp>
      <p:sp>
        <p:nvSpPr>
          <p:cNvPr id="3" name="Rectángulo 10">
            <a:extLst>
              <a:ext uri="{FF2B5EF4-FFF2-40B4-BE49-F238E27FC236}">
                <a16:creationId xmlns:a16="http://schemas.microsoft.com/office/drawing/2014/main" id="{66DF9452-B5F8-1ED3-0D1F-6BE36966D2BD}"/>
              </a:ext>
            </a:extLst>
          </p:cNvPr>
          <p:cNvSpPr/>
          <p:nvPr/>
        </p:nvSpPr>
        <p:spPr>
          <a:xfrm>
            <a:off x="2300278" y="1555856"/>
            <a:ext cx="2599036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Rojo</a:t>
            </a:r>
          </a:p>
        </p:txBody>
      </p:sp>
      <p:sp>
        <p:nvSpPr>
          <p:cNvPr id="8" name="Rectángulo 10">
            <a:extLst>
              <a:ext uri="{FF2B5EF4-FFF2-40B4-BE49-F238E27FC236}">
                <a16:creationId xmlns:a16="http://schemas.microsoft.com/office/drawing/2014/main" id="{2A303138-F5FC-BF1D-7A89-1FA7D8F8C5A1}"/>
              </a:ext>
            </a:extLst>
          </p:cNvPr>
          <p:cNvSpPr/>
          <p:nvPr/>
        </p:nvSpPr>
        <p:spPr>
          <a:xfrm>
            <a:off x="5173362" y="2188140"/>
            <a:ext cx="2599036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Manifa</a:t>
            </a:r>
            <a:endParaRPr lang="es-ES_tradnl" sz="2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9" name="Rectángulo 11">
            <a:extLst>
              <a:ext uri="{FF2B5EF4-FFF2-40B4-BE49-F238E27FC236}">
                <a16:creationId xmlns:a16="http://schemas.microsoft.com/office/drawing/2014/main" id="{AAD123D3-6F67-BC5F-4E0D-91411AF13176}"/>
              </a:ext>
            </a:extLst>
          </p:cNvPr>
          <p:cNvSpPr/>
          <p:nvPr/>
        </p:nvSpPr>
        <p:spPr>
          <a:xfrm>
            <a:off x="5173362" y="2829533"/>
            <a:ext cx="2599036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Antitaurino</a:t>
            </a:r>
          </a:p>
        </p:txBody>
      </p:sp>
      <p:sp>
        <p:nvSpPr>
          <p:cNvPr id="10" name="Rectángulo 12">
            <a:extLst>
              <a:ext uri="{FF2B5EF4-FFF2-40B4-BE49-F238E27FC236}">
                <a16:creationId xmlns:a16="http://schemas.microsoft.com/office/drawing/2014/main" id="{A8F66A9F-1F0B-40C2-2E0B-980A62C97CEF}"/>
              </a:ext>
            </a:extLst>
          </p:cNvPr>
          <p:cNvSpPr/>
          <p:nvPr/>
        </p:nvSpPr>
        <p:spPr>
          <a:xfrm>
            <a:off x="5173361" y="3466487"/>
            <a:ext cx="2599036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Perderón</a:t>
            </a:r>
            <a:endParaRPr lang="es-ES_tradnl" sz="2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4" name="Rectángulo 13">
            <a:extLst>
              <a:ext uri="{FF2B5EF4-FFF2-40B4-BE49-F238E27FC236}">
                <a16:creationId xmlns:a16="http://schemas.microsoft.com/office/drawing/2014/main" id="{B4D4315F-6A01-2996-87ED-DCD456819060}"/>
              </a:ext>
            </a:extLst>
          </p:cNvPr>
          <p:cNvSpPr/>
          <p:nvPr/>
        </p:nvSpPr>
        <p:spPr>
          <a:xfrm>
            <a:off x="5173361" y="4103210"/>
            <a:ext cx="2599036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Comehierbas</a:t>
            </a:r>
            <a:endParaRPr lang="es-ES_tradnl" sz="2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5" name="Rectángulo 14">
            <a:extLst>
              <a:ext uri="{FF2B5EF4-FFF2-40B4-BE49-F238E27FC236}">
                <a16:creationId xmlns:a16="http://schemas.microsoft.com/office/drawing/2014/main" id="{2EF7C472-4048-111D-DE73-E25618ED04BA}"/>
              </a:ext>
            </a:extLst>
          </p:cNvPr>
          <p:cNvSpPr/>
          <p:nvPr/>
        </p:nvSpPr>
        <p:spPr>
          <a:xfrm>
            <a:off x="5173361" y="4740269"/>
            <a:ext cx="2599036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Podemita</a:t>
            </a:r>
            <a:endParaRPr lang="es-ES_tradnl" sz="2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6" name="Rectángulo 15">
            <a:extLst>
              <a:ext uri="{FF2B5EF4-FFF2-40B4-BE49-F238E27FC236}">
                <a16:creationId xmlns:a16="http://schemas.microsoft.com/office/drawing/2014/main" id="{D76B1784-86AF-BC62-EEB8-03578DC98163}"/>
              </a:ext>
            </a:extLst>
          </p:cNvPr>
          <p:cNvSpPr/>
          <p:nvPr/>
        </p:nvSpPr>
        <p:spPr>
          <a:xfrm>
            <a:off x="5173361" y="5372438"/>
            <a:ext cx="2599036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Beata</a:t>
            </a:r>
          </a:p>
        </p:txBody>
      </p:sp>
      <p:sp>
        <p:nvSpPr>
          <p:cNvPr id="27" name="Rectángulo 10">
            <a:extLst>
              <a:ext uri="{FF2B5EF4-FFF2-40B4-BE49-F238E27FC236}">
                <a16:creationId xmlns:a16="http://schemas.microsoft.com/office/drawing/2014/main" id="{B0BB6E5B-728A-E0C8-B78C-0272DE2E8CAF}"/>
              </a:ext>
            </a:extLst>
          </p:cNvPr>
          <p:cNvSpPr/>
          <p:nvPr/>
        </p:nvSpPr>
        <p:spPr>
          <a:xfrm>
            <a:off x="5173361" y="1555856"/>
            <a:ext cx="2599036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Fascista</a:t>
            </a:r>
          </a:p>
        </p:txBody>
      </p:sp>
      <p:sp>
        <p:nvSpPr>
          <p:cNvPr id="29" name="Hexágono 7">
            <a:extLst>
              <a:ext uri="{FF2B5EF4-FFF2-40B4-BE49-F238E27FC236}">
                <a16:creationId xmlns:a16="http://schemas.microsoft.com/office/drawing/2014/main" id="{F62D183C-5F9E-8C56-140F-9EE4565B19E0}"/>
              </a:ext>
            </a:extLst>
          </p:cNvPr>
          <p:cNvSpPr/>
          <p:nvPr/>
        </p:nvSpPr>
        <p:spPr>
          <a:xfrm rot="5400000">
            <a:off x="8153978" y="3470921"/>
            <a:ext cx="2042622" cy="1857635"/>
          </a:xfrm>
          <a:prstGeom prst="hexagon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sz="175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¿Son compara-</a:t>
            </a:r>
            <a:r>
              <a:rPr lang="es-ES_tradnl" sz="1750" dirty="0" err="1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bles</a:t>
            </a:r>
            <a:r>
              <a:rPr lang="es-ES_tradnl" sz="175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?</a:t>
            </a:r>
          </a:p>
        </p:txBody>
      </p:sp>
      <p:sp>
        <p:nvSpPr>
          <p:cNvPr id="30" name="Hexágono 13">
            <a:extLst>
              <a:ext uri="{FF2B5EF4-FFF2-40B4-BE49-F238E27FC236}">
                <a16:creationId xmlns:a16="http://schemas.microsoft.com/office/drawing/2014/main" id="{ACD356A7-B7EC-8FF6-B7FB-D9F5A771455D}"/>
              </a:ext>
            </a:extLst>
          </p:cNvPr>
          <p:cNvSpPr/>
          <p:nvPr/>
        </p:nvSpPr>
        <p:spPr>
          <a:xfrm rot="5400000">
            <a:off x="9775149" y="2078628"/>
            <a:ext cx="2042622" cy="1857635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sz="1750" dirty="0">
                <a:solidFill>
                  <a:schemeClr val="bg1"/>
                </a:solidFill>
                <a:latin typeface="Century Gothic" panose="020B0502020202020204" pitchFamily="34" charset="0"/>
              </a:rPr>
              <a:t>Contrastes (de lo insalvable a lo trivial)</a:t>
            </a:r>
          </a:p>
        </p:txBody>
      </p:sp>
    </p:spTree>
    <p:extLst>
      <p:ext uri="{BB962C8B-B14F-4D97-AF65-F5344CB8AC3E}">
        <p14:creationId xmlns:p14="http://schemas.microsoft.com/office/powerpoint/2010/main" val="14845945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860DA7-34AB-1AFD-3143-7609F3DAB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2. Hijos del entendimiento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9EA5044-EBC3-FFB3-C89D-1BFEB223A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E4CEE13-1D94-DFD8-35C1-9DEE48B1E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9</a:t>
            </a:fld>
            <a:endParaRPr lang="es-ES_tradnl" dirty="0"/>
          </a:p>
        </p:txBody>
      </p:sp>
      <p:sp>
        <p:nvSpPr>
          <p:cNvPr id="6" name="Rectángulo 16">
            <a:extLst>
              <a:ext uri="{FF2B5EF4-FFF2-40B4-BE49-F238E27FC236}">
                <a16:creationId xmlns:a16="http://schemas.microsoft.com/office/drawing/2014/main" id="{785C9CEE-9ACA-F985-DCA0-7A8D60962BD6}"/>
              </a:ext>
            </a:extLst>
          </p:cNvPr>
          <p:cNvSpPr/>
          <p:nvPr/>
        </p:nvSpPr>
        <p:spPr>
          <a:xfrm>
            <a:off x="2890624" y="1982434"/>
            <a:ext cx="2591105" cy="161139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3000" dirty="0">
                <a:solidFill>
                  <a:schemeClr val="bg1"/>
                </a:solidFill>
                <a:latin typeface="+mj-lt"/>
              </a:rPr>
              <a:t>Enfatizar lo positivo</a:t>
            </a:r>
          </a:p>
        </p:txBody>
      </p:sp>
      <p:sp>
        <p:nvSpPr>
          <p:cNvPr id="10" name="Rectángulo 10">
            <a:extLst>
              <a:ext uri="{FF2B5EF4-FFF2-40B4-BE49-F238E27FC236}">
                <a16:creationId xmlns:a16="http://schemas.microsoft.com/office/drawing/2014/main" id="{71627C43-3C3F-A743-053E-C542A8C0EF82}"/>
              </a:ext>
            </a:extLst>
          </p:cNvPr>
          <p:cNvSpPr/>
          <p:nvPr/>
        </p:nvSpPr>
        <p:spPr>
          <a:xfrm>
            <a:off x="2890624" y="4361142"/>
            <a:ext cx="2591105" cy="1611389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400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Desenfatizar</a:t>
            </a:r>
            <a:r>
              <a:rPr lang="es-ES_tradnl" sz="2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lo negativo</a:t>
            </a:r>
          </a:p>
        </p:txBody>
      </p:sp>
      <p:sp>
        <p:nvSpPr>
          <p:cNvPr id="11" name="Rectángulo 16">
            <a:extLst>
              <a:ext uri="{FF2B5EF4-FFF2-40B4-BE49-F238E27FC236}">
                <a16:creationId xmlns:a16="http://schemas.microsoft.com/office/drawing/2014/main" id="{88AD363B-E18F-6BB1-3781-1ED7202A8FB7}"/>
              </a:ext>
            </a:extLst>
          </p:cNvPr>
          <p:cNvSpPr/>
          <p:nvPr/>
        </p:nvSpPr>
        <p:spPr>
          <a:xfrm>
            <a:off x="6726955" y="4358414"/>
            <a:ext cx="2591105" cy="161139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3000" dirty="0">
                <a:solidFill>
                  <a:schemeClr val="bg1"/>
                </a:solidFill>
                <a:latin typeface="+mj-lt"/>
              </a:rPr>
              <a:t>Enfatizar lo negativo</a:t>
            </a:r>
          </a:p>
        </p:txBody>
      </p:sp>
      <p:sp>
        <p:nvSpPr>
          <p:cNvPr id="12" name="Rectángulo 10">
            <a:extLst>
              <a:ext uri="{FF2B5EF4-FFF2-40B4-BE49-F238E27FC236}">
                <a16:creationId xmlns:a16="http://schemas.microsoft.com/office/drawing/2014/main" id="{5DAD5BC3-BDEE-B60A-7029-6EF8FD636E0C}"/>
              </a:ext>
            </a:extLst>
          </p:cNvPr>
          <p:cNvSpPr/>
          <p:nvPr/>
        </p:nvSpPr>
        <p:spPr>
          <a:xfrm>
            <a:off x="6710271" y="1997602"/>
            <a:ext cx="2591105" cy="1611389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400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Desenfatizar</a:t>
            </a:r>
            <a:r>
              <a:rPr lang="es-ES_tradnl" sz="2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lo positivo</a:t>
            </a:r>
          </a:p>
        </p:txBody>
      </p:sp>
      <p:sp>
        <p:nvSpPr>
          <p:cNvPr id="13" name="Rectángulo 16">
            <a:extLst>
              <a:ext uri="{FF2B5EF4-FFF2-40B4-BE49-F238E27FC236}">
                <a16:creationId xmlns:a16="http://schemas.microsoft.com/office/drawing/2014/main" id="{F87281A6-6AAA-9F65-2183-C67B2753B290}"/>
              </a:ext>
            </a:extLst>
          </p:cNvPr>
          <p:cNvSpPr/>
          <p:nvPr/>
        </p:nvSpPr>
        <p:spPr>
          <a:xfrm>
            <a:off x="2496019" y="1123514"/>
            <a:ext cx="3380315" cy="54889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bg1"/>
                </a:solidFill>
                <a:latin typeface="+mj-lt"/>
              </a:rPr>
              <a:t>Nosotros (</a:t>
            </a:r>
            <a:r>
              <a:rPr lang="es-ES_tradnl" sz="2200" dirty="0" err="1">
                <a:solidFill>
                  <a:schemeClr val="bg1"/>
                </a:solidFill>
                <a:latin typeface="+mj-lt"/>
              </a:rPr>
              <a:t>endogrupo</a:t>
            </a:r>
            <a:r>
              <a:rPr lang="es-ES_tradnl" sz="2200" dirty="0">
                <a:solidFill>
                  <a:schemeClr val="bg1"/>
                </a:solidFill>
                <a:latin typeface="+mj-lt"/>
              </a:rPr>
              <a:t>)</a:t>
            </a:r>
          </a:p>
        </p:txBody>
      </p:sp>
      <p:sp>
        <p:nvSpPr>
          <p:cNvPr id="14" name="Rectángulo 16">
            <a:extLst>
              <a:ext uri="{FF2B5EF4-FFF2-40B4-BE49-F238E27FC236}">
                <a16:creationId xmlns:a16="http://schemas.microsoft.com/office/drawing/2014/main" id="{2B2F96E2-1B18-FD01-FDFF-5B017956FAB3}"/>
              </a:ext>
            </a:extLst>
          </p:cNvPr>
          <p:cNvSpPr/>
          <p:nvPr/>
        </p:nvSpPr>
        <p:spPr>
          <a:xfrm>
            <a:off x="6332350" y="1123514"/>
            <a:ext cx="3380314" cy="54889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bg1"/>
                </a:solidFill>
                <a:latin typeface="+mj-lt"/>
              </a:rPr>
              <a:t>Ellos (exogrupo)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2C56252-7A4F-9D2D-5B73-3D4CF216E771}"/>
              </a:ext>
            </a:extLst>
          </p:cNvPr>
          <p:cNvCxnSpPr>
            <a:cxnSpLocks/>
          </p:cNvCxnSpPr>
          <p:nvPr/>
        </p:nvCxnSpPr>
        <p:spPr>
          <a:xfrm>
            <a:off x="6096000" y="1982434"/>
            <a:ext cx="0" cy="3977209"/>
          </a:xfrm>
          <a:prstGeom prst="line">
            <a:avLst/>
          </a:prstGeom>
          <a:ln w="146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205C932-63E5-9C25-2B0A-EC3DEA18A334}"/>
              </a:ext>
            </a:extLst>
          </p:cNvPr>
          <p:cNvCxnSpPr>
            <a:cxnSpLocks/>
          </p:cNvCxnSpPr>
          <p:nvPr/>
        </p:nvCxnSpPr>
        <p:spPr>
          <a:xfrm>
            <a:off x="4186176" y="3977483"/>
            <a:ext cx="3836331" cy="0"/>
          </a:xfrm>
          <a:prstGeom prst="line">
            <a:avLst/>
          </a:prstGeom>
          <a:ln w="146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ángulo 10">
            <a:extLst>
              <a:ext uri="{FF2B5EF4-FFF2-40B4-BE49-F238E27FC236}">
                <a16:creationId xmlns:a16="http://schemas.microsoft.com/office/drawing/2014/main" id="{A89692EF-50E5-AB69-6AF6-45B485AA8CA8}"/>
              </a:ext>
            </a:extLst>
          </p:cNvPr>
          <p:cNvSpPr/>
          <p:nvPr/>
        </p:nvSpPr>
        <p:spPr>
          <a:xfrm>
            <a:off x="8338808" y="6017748"/>
            <a:ext cx="1125375" cy="2417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van Dijk, 2005</a:t>
            </a:r>
          </a:p>
        </p:txBody>
      </p:sp>
    </p:spTree>
    <p:extLst>
      <p:ext uri="{BB962C8B-B14F-4D97-AF65-F5344CB8AC3E}">
        <p14:creationId xmlns:p14="http://schemas.microsoft.com/office/powerpoint/2010/main" val="279855635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3" id="{C7AA19C5-07E4-F44D-BD38-00E54822883C}" vid="{73D2EF42-AC63-434F-ADED-6571055A547B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7AF41FBF4FE44E8372D4E9FE9DF440" ma:contentTypeVersion="5" ma:contentTypeDescription="Create a new document." ma:contentTypeScope="" ma:versionID="781da1a4b99317b01c8704ba9f131734">
  <xsd:schema xmlns:xsd="http://www.w3.org/2001/XMLSchema" xmlns:xs="http://www.w3.org/2001/XMLSchema" xmlns:p="http://schemas.microsoft.com/office/2006/metadata/properties" xmlns:ns2="72f89b70-f9a4-4cbd-bff7-7891ba7b9fc3" xmlns:ns3="49b155a0-0e56-45a7-82ac-18eabff2ff7d" targetNamespace="http://schemas.microsoft.com/office/2006/metadata/properties" ma:root="true" ma:fieldsID="f4647e5012a2afe64469530c73a456bc" ns2:_="" ns3:_="">
    <xsd:import namespace="72f89b70-f9a4-4cbd-bff7-7891ba7b9fc3"/>
    <xsd:import namespace="49b155a0-0e56-45a7-82ac-18eabff2ff7d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Comentarios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f89b70-f9a4-4cbd-bff7-7891ba7b9fc3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Beständige ID" ma:description="ID beim Hinzufügen beibehalten." ma:hidden="true" ma:internalName="_dlc_DocIdPersistId" ma:readOnly="true">
      <xsd:simpleType>
        <xsd:restriction base="dms:Boolean"/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b155a0-0e56-45a7-82ac-18eabff2ff7d" elementFormDefault="qualified">
    <xsd:import namespace="http://schemas.microsoft.com/office/2006/documentManagement/types"/>
    <xsd:import namespace="http://schemas.microsoft.com/office/infopath/2007/PartnerControls"/>
    <xsd:element name="Comentarios" ma:index="11" nillable="true" ma:displayName="Comentarios" ma:internalName="Comentarios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entarios xmlns="49b155a0-0e56-45a7-82ac-18eabff2ff7d" xsi:nil="true"/>
    <_dlc_DocId xmlns="72f89b70-f9a4-4cbd-bff7-7891ba7b9fc3">YPV2VAMHAHS5-650476877-2925</_dlc_DocId>
    <_dlc_DocIdUrl xmlns="72f89b70-f9a4-4cbd-bff7-7891ba7b9fc3">
      <Url>https://sharepoint.uni-goettingen.de/projects/criterion/_layouts/15/DocIdRedir.aspx?ID=YPV2VAMHAHS5-650476877-2925</Url>
      <Description>YPV2VAMHAHS5-650476877-2925</Description>
    </_dlc_DocIdUrl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9F2FFF80-B792-43E3-84E5-D492E79260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2f89b70-f9a4-4cbd-bff7-7891ba7b9fc3"/>
    <ds:schemaRef ds:uri="49b155a0-0e56-45a7-82ac-18eabff2ff7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B03AB26-D14E-4472-A7CC-F1D3A197D15E}">
  <ds:schemaRefs>
    <ds:schemaRef ds:uri="http://schemas.microsoft.com/office/2006/metadata/properties"/>
    <ds:schemaRef ds:uri="http://schemas.microsoft.com/office/infopath/2007/PartnerControls"/>
    <ds:schemaRef ds:uri="49b155a0-0e56-45a7-82ac-18eabff2ff7d"/>
    <ds:schemaRef ds:uri="72f89b70-f9a4-4cbd-bff7-7891ba7b9fc3"/>
  </ds:schemaRefs>
</ds:datastoreItem>
</file>

<file path=customXml/itemProps3.xml><?xml version="1.0" encoding="utf-8"?>
<ds:datastoreItem xmlns:ds="http://schemas.openxmlformats.org/officeDocument/2006/customXml" ds:itemID="{87A4645E-FD0C-48FD-8331-11D91AC15F24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221BEBDF-886B-4B91-95D8-C693FB7E96F7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Tema de Office</Template>
  <TotalTime>2131</TotalTime>
  <Words>842</Words>
  <Application>Microsoft Office PowerPoint</Application>
  <PresentationFormat>Panorámica</PresentationFormat>
  <Paragraphs>190</Paragraphs>
  <Slides>22</Slides>
  <Notes>19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30" baseType="lpstr">
      <vt:lpstr>Apple Symbols</vt:lpstr>
      <vt:lpstr>Arial</vt:lpstr>
      <vt:lpstr>Calibri</vt:lpstr>
      <vt:lpstr>Calibri Light</vt:lpstr>
      <vt:lpstr>Century Gothic</vt:lpstr>
      <vt:lpstr>Courier New</vt:lpstr>
      <vt:lpstr>Times</vt:lpstr>
      <vt:lpstr>Tema de Office</vt:lpstr>
      <vt:lpstr>De la polarización a los espacios de entendimiento</vt:lpstr>
      <vt:lpstr>Contenido</vt:lpstr>
      <vt:lpstr>1. Lo que sé sobre la polarización</vt:lpstr>
      <vt:lpstr>2. Hijos del entendimiento</vt:lpstr>
      <vt:lpstr>2. Hijos del entendimiento</vt:lpstr>
      <vt:lpstr>2. Hijos del entendimiento</vt:lpstr>
      <vt:lpstr>2. Hijos del entendimiento</vt:lpstr>
      <vt:lpstr>2. Hijos del entendimiento</vt:lpstr>
      <vt:lpstr>2. Hijos del entendimiento</vt:lpstr>
      <vt:lpstr>2. Hijos del entendimiento</vt:lpstr>
      <vt:lpstr>2. Hijos del entendimiento</vt:lpstr>
      <vt:lpstr>2. Hijos del entendimiento</vt:lpstr>
      <vt:lpstr>2. Hijos del entendimiento</vt:lpstr>
      <vt:lpstr>2. Hijos del entendimiento</vt:lpstr>
      <vt:lpstr>2. Hijos del entendimiento</vt:lpstr>
      <vt:lpstr>2. Hijos del entendimiento</vt:lpstr>
      <vt:lpstr>2. Hijos del entendimiento</vt:lpstr>
      <vt:lpstr>2. Hijos del entendimiento</vt:lpstr>
      <vt:lpstr>3. La polarización en mi entorno</vt:lpstr>
      <vt:lpstr>5. Manifiesto público para el entendimiento</vt:lpstr>
      <vt:lpstr>5. Manifiesto público para el entendimiento</vt:lpstr>
      <vt:lpstr>De la polarización a los espacios de entendimiento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actitud crítica en la clase de ELE</dc:title>
  <dc:creator>Microsoft Office User</dc:creator>
  <cp:lastModifiedBy>Javier González Lozano</cp:lastModifiedBy>
  <cp:revision>32</cp:revision>
  <dcterms:created xsi:type="dcterms:W3CDTF">2024-07-26T12:39:53Z</dcterms:created>
  <dcterms:modified xsi:type="dcterms:W3CDTF">2026-03-23T20:58:45Z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0x010100327AF41FBF4FE44E8372D4E9FE9DF440</vt:lpwstr>
  </property>
  <property fmtid="{D5CDD505-2E9C-101B-9397-08002B2CF9AE}" pid="3" name="_dlc_DocIdItemGuid">
    <vt:lpwstr>038de1a6-0ac0-4c07-8e5f-8af10e37c0bf</vt:lpwstr>
  </property>
</Properties>
</file>