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5"/>
  </p:sldMasterIdLst>
  <p:notesMasterIdLst>
    <p:notesMasterId r:id="rId16"/>
  </p:notesMasterIdLst>
  <p:sldIdLst>
    <p:sldId id="308" r:id="rId6"/>
    <p:sldId id="277" r:id="rId7"/>
    <p:sldId id="300" r:id="rId8"/>
    <p:sldId id="310" r:id="rId9"/>
    <p:sldId id="311" r:id="rId10"/>
    <p:sldId id="302" r:id="rId11"/>
    <p:sldId id="303" r:id="rId12"/>
    <p:sldId id="304" r:id="rId13"/>
    <p:sldId id="306" r:id="rId14"/>
    <p:sldId id="309" r:id="rId15"/>
  </p:sldIdLst>
  <p:sldSz cx="12192000" cy="6858000"/>
  <p:notesSz cx="6858000" cy="9144000"/>
  <p:defaultTextStyle>
    <a:defPPr>
      <a:defRPr lang="e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799" userDrawn="1">
          <p15:clr>
            <a:srgbClr val="A4A3A4"/>
          </p15:clr>
        </p15:guide>
        <p15:guide id="2" pos="4067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4C1A8A3-306A-4EB7-A6B1-4F7E0EB9C5D6}" styleName="Estilo medio 3 - Énfasis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BC89EF96-8CEA-46FF-86C4-4CE0E7609802}" styleName="Estilo claro 3 - Acento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8799B23B-EC83-4686-B30A-512413B5E67A}" styleName="Estilo claro 3 - Acento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343"/>
    <p:restoredTop sz="89181"/>
  </p:normalViewPr>
  <p:slideViewPr>
    <p:cSldViewPr snapToGrid="0" showGuides="1">
      <p:cViewPr varScale="1">
        <p:scale>
          <a:sx n="45" d="100"/>
          <a:sy n="45" d="100"/>
        </p:scale>
        <p:origin x="1500" y="270"/>
      </p:cViewPr>
      <p:guideLst>
        <p:guide orient="horz" pos="799"/>
        <p:guide pos="4067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1.xml"/><Relationship Id="rId15" Type="http://schemas.openxmlformats.org/officeDocument/2006/relationships/slide" Target="slides/slide10.xml"/><Relationship Id="rId10" Type="http://schemas.openxmlformats.org/officeDocument/2006/relationships/slide" Target="slides/slide5.xml"/><Relationship Id="rId19" Type="http://schemas.openxmlformats.org/officeDocument/2006/relationships/theme" Target="theme/theme1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slide" Target="slides/slide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_tradnl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FD13B55-F0A5-534C-910D-05CF8C2F2929}" type="datetimeFigureOut">
              <a:rPr lang="es-ES_tradnl" smtClean="0"/>
              <a:t>23/03/2026</a:t>
            </a:fld>
            <a:endParaRPr lang="es-ES_tradnl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_tradnl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S_tradn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_tradn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93CE38E-4BD1-A845-AD64-FFC48356D43C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31073000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lang="es-ES" sz="1800" u="none" strike="noStrike" dirty="0">
              <a:solidFill>
                <a:srgbClr val="000000"/>
              </a:solidFill>
              <a:effectLst/>
              <a:latin typeface="Calibri Light" panose="020F0302020204030204" pitchFamily="34" charset="0"/>
              <a:ea typeface="Arial" panose="020B0604020202020204" pitchFamily="34" charset="0"/>
            </a:endParaRP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3CE38E-4BD1-A845-AD64-FFC48356D43C}" type="slidenum">
              <a:rPr lang="es-ES_tradnl" smtClean="0"/>
              <a:t>2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74415073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lang="es-ES" sz="1800" u="none" strike="noStrike" dirty="0">
              <a:solidFill>
                <a:srgbClr val="000000"/>
              </a:solidFill>
              <a:effectLst/>
              <a:latin typeface="Calibri Light" panose="020F0302020204030204" pitchFamily="34" charset="0"/>
              <a:ea typeface="Arial" panose="020B0604020202020204" pitchFamily="34" charset="0"/>
            </a:endParaRP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3CE38E-4BD1-A845-AD64-FFC48356D43C}" type="slidenum">
              <a:rPr lang="es-ES_tradnl" smtClean="0"/>
              <a:t>3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60970020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lang="es-ES" sz="1800" u="none" strike="noStrike" dirty="0">
              <a:solidFill>
                <a:srgbClr val="000000"/>
              </a:solidFill>
              <a:effectLst/>
              <a:latin typeface="Calibri Light" panose="020F0302020204030204" pitchFamily="34" charset="0"/>
              <a:ea typeface="Arial" panose="020B0604020202020204" pitchFamily="34" charset="0"/>
            </a:endParaRP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3CE38E-4BD1-A845-AD64-FFC48356D43C}" type="slidenum">
              <a:rPr lang="es-ES_tradnl" smtClean="0"/>
              <a:t>4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58792110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lang="es-ES" sz="1800" u="none" strike="noStrike" dirty="0">
              <a:solidFill>
                <a:srgbClr val="000000"/>
              </a:solidFill>
              <a:effectLst/>
              <a:latin typeface="Calibri Light" panose="020F0302020204030204" pitchFamily="34" charset="0"/>
              <a:ea typeface="Arial" panose="020B0604020202020204" pitchFamily="34" charset="0"/>
            </a:endParaRP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3CE38E-4BD1-A845-AD64-FFC48356D43C}" type="slidenum">
              <a:rPr lang="es-ES_tradnl" smtClean="0"/>
              <a:t>5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85968665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lang="es-ES" sz="1800" u="none" strike="noStrike" dirty="0">
              <a:solidFill>
                <a:srgbClr val="000000"/>
              </a:solidFill>
              <a:effectLst/>
              <a:latin typeface="Calibri Light" panose="020F0302020204030204" pitchFamily="34" charset="0"/>
              <a:ea typeface="Arial" panose="020B0604020202020204" pitchFamily="34" charset="0"/>
            </a:endParaRP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3CE38E-4BD1-A845-AD64-FFC48356D43C}" type="slidenum">
              <a:rPr lang="es-ES_tradnl" smtClean="0"/>
              <a:t>6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63086283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lang="es-ES" sz="1800" u="none" strike="noStrike" dirty="0">
              <a:solidFill>
                <a:srgbClr val="000000"/>
              </a:solidFill>
              <a:effectLst/>
              <a:latin typeface="Calibri Light" panose="020F0302020204030204" pitchFamily="34" charset="0"/>
              <a:ea typeface="Arial" panose="020B0604020202020204" pitchFamily="34" charset="0"/>
            </a:endParaRP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3CE38E-4BD1-A845-AD64-FFC48356D43C}" type="slidenum">
              <a:rPr lang="es-ES_tradnl" smtClean="0"/>
              <a:t>7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64578415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lang="es-ES" sz="1800" u="none" strike="noStrike" dirty="0">
              <a:solidFill>
                <a:srgbClr val="000000"/>
              </a:solidFill>
              <a:effectLst/>
              <a:latin typeface="Calibri Light" panose="020F0302020204030204" pitchFamily="34" charset="0"/>
              <a:ea typeface="Arial" panose="020B0604020202020204" pitchFamily="34" charset="0"/>
            </a:endParaRP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3CE38E-4BD1-A845-AD64-FFC48356D43C}" type="slidenum">
              <a:rPr lang="es-ES_tradnl" smtClean="0"/>
              <a:t>8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413623572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lang="es-ES" sz="1800" u="none" strike="noStrike" dirty="0">
              <a:solidFill>
                <a:srgbClr val="000000"/>
              </a:solidFill>
              <a:effectLst/>
              <a:latin typeface="Calibri Light" panose="020F0302020204030204" pitchFamily="34" charset="0"/>
              <a:ea typeface="Arial" panose="020B0604020202020204" pitchFamily="34" charset="0"/>
            </a:endParaRP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3CE38E-4BD1-A845-AD64-FFC48356D43C}" type="slidenum">
              <a:rPr lang="es-ES_tradnl" smtClean="0"/>
              <a:t>9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39712244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Forma libre 171">
            <a:extLst>
              <a:ext uri="{FF2B5EF4-FFF2-40B4-BE49-F238E27FC236}">
                <a16:creationId xmlns:a16="http://schemas.microsoft.com/office/drawing/2014/main" id="{AE76766B-6952-36F8-55BA-13AEC63A9B4B}"/>
              </a:ext>
            </a:extLst>
          </p:cNvPr>
          <p:cNvSpPr/>
          <p:nvPr userDrawn="1"/>
        </p:nvSpPr>
        <p:spPr>
          <a:xfrm rot="5400000">
            <a:off x="6424966" y="-333618"/>
            <a:ext cx="956291" cy="1623527"/>
          </a:xfrm>
          <a:custGeom>
            <a:avLst/>
            <a:gdLst>
              <a:gd name="connsiteX0" fmla="*/ 0 w 956291"/>
              <a:gd name="connsiteY0" fmla="*/ 1623527 h 1623527"/>
              <a:gd name="connsiteX1" fmla="*/ 0 w 956291"/>
              <a:gd name="connsiteY1" fmla="*/ 0 h 1623527"/>
              <a:gd name="connsiteX2" fmla="*/ 550409 w 956291"/>
              <a:gd name="connsiteY2" fmla="*/ 0 h 1623527"/>
              <a:gd name="connsiteX3" fmla="*/ 956291 w 956291"/>
              <a:gd name="connsiteY3" fmla="*/ 811764 h 1623527"/>
              <a:gd name="connsiteX4" fmla="*/ 550409 w 956291"/>
              <a:gd name="connsiteY4" fmla="*/ 1623527 h 16235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56291" h="1623527">
                <a:moveTo>
                  <a:pt x="0" y="1623527"/>
                </a:moveTo>
                <a:lnTo>
                  <a:pt x="0" y="0"/>
                </a:lnTo>
                <a:lnTo>
                  <a:pt x="550409" y="0"/>
                </a:lnTo>
                <a:lnTo>
                  <a:pt x="956291" y="811764"/>
                </a:lnTo>
                <a:lnTo>
                  <a:pt x="550409" y="1623527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s-ES_tradnl" dirty="0"/>
          </a:p>
        </p:txBody>
      </p:sp>
      <p:sp>
        <p:nvSpPr>
          <p:cNvPr id="151" name="Hexágono 150">
            <a:extLst>
              <a:ext uri="{FF2B5EF4-FFF2-40B4-BE49-F238E27FC236}">
                <a16:creationId xmlns:a16="http://schemas.microsoft.com/office/drawing/2014/main" id="{EE60B774-927C-80F3-EB10-E1282EE2667A}"/>
              </a:ext>
            </a:extLst>
          </p:cNvPr>
          <p:cNvSpPr/>
          <p:nvPr userDrawn="1"/>
        </p:nvSpPr>
        <p:spPr>
          <a:xfrm rot="5400000">
            <a:off x="7351641" y="709920"/>
            <a:ext cx="726468" cy="585946"/>
          </a:xfrm>
          <a:prstGeom prst="hexagon">
            <a:avLst/>
          </a:pr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dirty="0"/>
          </a:p>
        </p:txBody>
      </p:sp>
      <p:sp>
        <p:nvSpPr>
          <p:cNvPr id="152" name="Hexágono 151">
            <a:extLst>
              <a:ext uri="{FF2B5EF4-FFF2-40B4-BE49-F238E27FC236}">
                <a16:creationId xmlns:a16="http://schemas.microsoft.com/office/drawing/2014/main" id="{2BA2555A-65E6-3A7F-2DD5-B6C6C8E4228E}"/>
              </a:ext>
            </a:extLst>
          </p:cNvPr>
          <p:cNvSpPr/>
          <p:nvPr userDrawn="1"/>
        </p:nvSpPr>
        <p:spPr>
          <a:xfrm rot="5400000">
            <a:off x="9838343" y="3238392"/>
            <a:ext cx="2012881" cy="1623527"/>
          </a:xfrm>
          <a:prstGeom prst="hexagon">
            <a:avLst/>
          </a:pr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dirty="0"/>
          </a:p>
        </p:txBody>
      </p:sp>
      <p:sp>
        <p:nvSpPr>
          <p:cNvPr id="153" name="Hexágono 152">
            <a:extLst>
              <a:ext uri="{FF2B5EF4-FFF2-40B4-BE49-F238E27FC236}">
                <a16:creationId xmlns:a16="http://schemas.microsoft.com/office/drawing/2014/main" id="{058F9510-B989-C15B-3BCD-B469C3D9D8C7}"/>
              </a:ext>
            </a:extLst>
          </p:cNvPr>
          <p:cNvSpPr/>
          <p:nvPr userDrawn="1"/>
        </p:nvSpPr>
        <p:spPr>
          <a:xfrm rot="5400000">
            <a:off x="11293313" y="4810225"/>
            <a:ext cx="726468" cy="585946"/>
          </a:xfrm>
          <a:prstGeom prst="hexagon">
            <a:avLst/>
          </a:pr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dirty="0"/>
          </a:p>
        </p:txBody>
      </p:sp>
      <p:pic>
        <p:nvPicPr>
          <p:cNvPr id="36" name="Grafik 5">
            <a:extLst>
              <a:ext uri="{FF2B5EF4-FFF2-40B4-BE49-F238E27FC236}">
                <a16:creationId xmlns:a16="http://schemas.microsoft.com/office/drawing/2014/main" id="{7F0C870B-D9C5-2F0B-E463-B0E1915EBDB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44074" y="6202254"/>
            <a:ext cx="2376097" cy="498494"/>
          </a:xfrm>
          <a:prstGeom prst="rect">
            <a:avLst/>
          </a:prstGeom>
        </p:spPr>
      </p:pic>
      <p:pic>
        <p:nvPicPr>
          <p:cNvPr id="37" name="Grafik 4">
            <a:extLst>
              <a:ext uri="{FF2B5EF4-FFF2-40B4-BE49-F238E27FC236}">
                <a16:creationId xmlns:a16="http://schemas.microsoft.com/office/drawing/2014/main" id="{2EED851F-6909-DAA3-9AF1-5A52C7BDA46A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53828" y="143290"/>
            <a:ext cx="1248278" cy="1248278"/>
          </a:xfrm>
          <a:prstGeom prst="rect">
            <a:avLst/>
          </a:prstGeom>
        </p:spPr>
      </p:pic>
      <p:sp>
        <p:nvSpPr>
          <p:cNvPr id="9" name="Forma libre 8">
            <a:extLst>
              <a:ext uri="{FF2B5EF4-FFF2-40B4-BE49-F238E27FC236}">
                <a16:creationId xmlns:a16="http://schemas.microsoft.com/office/drawing/2014/main" id="{C82BB44F-83B5-67F7-D151-0F88FFE54382}"/>
              </a:ext>
            </a:extLst>
          </p:cNvPr>
          <p:cNvSpPr/>
          <p:nvPr userDrawn="1"/>
        </p:nvSpPr>
        <p:spPr>
          <a:xfrm rot="5400000">
            <a:off x="158948" y="-159743"/>
            <a:ext cx="956292" cy="1275776"/>
          </a:xfrm>
          <a:custGeom>
            <a:avLst/>
            <a:gdLst>
              <a:gd name="connsiteX0" fmla="*/ 0 w 956292"/>
              <a:gd name="connsiteY0" fmla="*/ 1275776 h 1275776"/>
              <a:gd name="connsiteX1" fmla="*/ 0 w 956292"/>
              <a:gd name="connsiteY1" fmla="*/ 0 h 1275776"/>
              <a:gd name="connsiteX2" fmla="*/ 550410 w 956292"/>
              <a:gd name="connsiteY2" fmla="*/ 0 h 1275776"/>
              <a:gd name="connsiteX3" fmla="*/ 956292 w 956292"/>
              <a:gd name="connsiteY3" fmla="*/ 811764 h 1275776"/>
              <a:gd name="connsiteX4" fmla="*/ 724286 w 956292"/>
              <a:gd name="connsiteY4" fmla="*/ 1275776 h 12757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56292" h="1275776">
                <a:moveTo>
                  <a:pt x="0" y="1275776"/>
                </a:moveTo>
                <a:lnTo>
                  <a:pt x="0" y="0"/>
                </a:lnTo>
                <a:lnTo>
                  <a:pt x="550410" y="0"/>
                </a:lnTo>
                <a:lnTo>
                  <a:pt x="956292" y="811764"/>
                </a:lnTo>
                <a:lnTo>
                  <a:pt x="724286" y="1275776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s-ES_tradnl" dirty="0"/>
          </a:p>
        </p:txBody>
      </p:sp>
      <p:sp>
        <p:nvSpPr>
          <p:cNvPr id="10" name="Forma libre 9">
            <a:extLst>
              <a:ext uri="{FF2B5EF4-FFF2-40B4-BE49-F238E27FC236}">
                <a16:creationId xmlns:a16="http://schemas.microsoft.com/office/drawing/2014/main" id="{D65B3F9F-645C-A920-3256-B4B3A8199CF0}"/>
              </a:ext>
            </a:extLst>
          </p:cNvPr>
          <p:cNvSpPr/>
          <p:nvPr userDrawn="1"/>
        </p:nvSpPr>
        <p:spPr>
          <a:xfrm rot="5400000">
            <a:off x="-598431" y="1439846"/>
            <a:ext cx="1613625" cy="412508"/>
          </a:xfrm>
          <a:custGeom>
            <a:avLst/>
            <a:gdLst>
              <a:gd name="connsiteX0" fmla="*/ 0 w 1613625"/>
              <a:gd name="connsiteY0" fmla="*/ 412508 h 412508"/>
              <a:gd name="connsiteX1" fmla="*/ 206254 w 1613625"/>
              <a:gd name="connsiteY1" fmla="*/ 0 h 412508"/>
              <a:gd name="connsiteX2" fmla="*/ 1407371 w 1613625"/>
              <a:gd name="connsiteY2" fmla="*/ 0 h 412508"/>
              <a:gd name="connsiteX3" fmla="*/ 1613625 w 1613625"/>
              <a:gd name="connsiteY3" fmla="*/ 412508 h 4125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613625" h="412508">
                <a:moveTo>
                  <a:pt x="0" y="412508"/>
                </a:moveTo>
                <a:lnTo>
                  <a:pt x="206254" y="0"/>
                </a:lnTo>
                <a:lnTo>
                  <a:pt x="1407371" y="0"/>
                </a:lnTo>
                <a:lnTo>
                  <a:pt x="1613625" y="412508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s-ES_tradnl" dirty="0"/>
          </a:p>
        </p:txBody>
      </p:sp>
      <p:sp>
        <p:nvSpPr>
          <p:cNvPr id="123" name="Hexágono 122">
            <a:extLst>
              <a:ext uri="{FF2B5EF4-FFF2-40B4-BE49-F238E27FC236}">
                <a16:creationId xmlns:a16="http://schemas.microsoft.com/office/drawing/2014/main" id="{D9DC9B5C-5F6F-71D7-166A-61F8F19CC41F}"/>
              </a:ext>
            </a:extLst>
          </p:cNvPr>
          <p:cNvSpPr/>
          <p:nvPr userDrawn="1"/>
        </p:nvSpPr>
        <p:spPr>
          <a:xfrm rot="5400000">
            <a:off x="317127" y="834337"/>
            <a:ext cx="2012881" cy="1623527"/>
          </a:xfrm>
          <a:prstGeom prst="hexagon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dirty="0"/>
          </a:p>
        </p:txBody>
      </p:sp>
      <p:sp>
        <p:nvSpPr>
          <p:cNvPr id="11" name="Forma libre 10">
            <a:extLst>
              <a:ext uri="{FF2B5EF4-FFF2-40B4-BE49-F238E27FC236}">
                <a16:creationId xmlns:a16="http://schemas.microsoft.com/office/drawing/2014/main" id="{B21E8FAF-D6F8-B40E-E149-E9CAB9CA0EBB}"/>
              </a:ext>
            </a:extLst>
          </p:cNvPr>
          <p:cNvSpPr/>
          <p:nvPr userDrawn="1"/>
        </p:nvSpPr>
        <p:spPr>
          <a:xfrm rot="5400000">
            <a:off x="-373377" y="2700430"/>
            <a:ext cx="2012881" cy="1283838"/>
          </a:xfrm>
          <a:custGeom>
            <a:avLst/>
            <a:gdLst>
              <a:gd name="connsiteX0" fmla="*/ 0 w 2012881"/>
              <a:gd name="connsiteY0" fmla="*/ 811764 h 1283838"/>
              <a:gd name="connsiteX1" fmla="*/ 405882 w 2012881"/>
              <a:gd name="connsiteY1" fmla="*/ 0 h 1283838"/>
              <a:gd name="connsiteX2" fmla="*/ 1606999 w 2012881"/>
              <a:gd name="connsiteY2" fmla="*/ 0 h 1283838"/>
              <a:gd name="connsiteX3" fmla="*/ 2012881 w 2012881"/>
              <a:gd name="connsiteY3" fmla="*/ 811764 h 1283838"/>
              <a:gd name="connsiteX4" fmla="*/ 1776844 w 2012881"/>
              <a:gd name="connsiteY4" fmla="*/ 1283838 h 1283838"/>
              <a:gd name="connsiteX5" fmla="*/ 236038 w 2012881"/>
              <a:gd name="connsiteY5" fmla="*/ 1283838 h 12838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012881" h="1283838">
                <a:moveTo>
                  <a:pt x="0" y="811764"/>
                </a:moveTo>
                <a:lnTo>
                  <a:pt x="405882" y="0"/>
                </a:lnTo>
                <a:lnTo>
                  <a:pt x="1606999" y="0"/>
                </a:lnTo>
                <a:lnTo>
                  <a:pt x="2012881" y="811764"/>
                </a:lnTo>
                <a:lnTo>
                  <a:pt x="1776844" y="1283838"/>
                </a:lnTo>
                <a:lnTo>
                  <a:pt x="236038" y="1283838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s-ES_tradnl" dirty="0"/>
          </a:p>
        </p:txBody>
      </p:sp>
      <p:sp>
        <p:nvSpPr>
          <p:cNvPr id="133" name="Hexágono 132">
            <a:extLst>
              <a:ext uri="{FF2B5EF4-FFF2-40B4-BE49-F238E27FC236}">
                <a16:creationId xmlns:a16="http://schemas.microsoft.com/office/drawing/2014/main" id="{01188C2A-FF86-C737-CCB5-DCBF0AC79C05}"/>
              </a:ext>
            </a:extLst>
          </p:cNvPr>
          <p:cNvSpPr/>
          <p:nvPr userDrawn="1"/>
        </p:nvSpPr>
        <p:spPr>
          <a:xfrm rot="5400000">
            <a:off x="1177474" y="2530586"/>
            <a:ext cx="2012881" cy="1623527"/>
          </a:xfrm>
          <a:prstGeom prst="hexagon">
            <a:avLst/>
          </a:pr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s-ES_tradnl" dirty="0"/>
          </a:p>
        </p:txBody>
      </p:sp>
      <p:sp>
        <p:nvSpPr>
          <p:cNvPr id="12" name="Forma libre 11">
            <a:extLst>
              <a:ext uri="{FF2B5EF4-FFF2-40B4-BE49-F238E27FC236}">
                <a16:creationId xmlns:a16="http://schemas.microsoft.com/office/drawing/2014/main" id="{C02587A9-8F39-B736-DA8B-DF1923C177DA}"/>
              </a:ext>
            </a:extLst>
          </p:cNvPr>
          <p:cNvSpPr/>
          <p:nvPr userDrawn="1"/>
        </p:nvSpPr>
        <p:spPr>
          <a:xfrm rot="5400000">
            <a:off x="-604273" y="4829424"/>
            <a:ext cx="1619467" cy="418350"/>
          </a:xfrm>
          <a:custGeom>
            <a:avLst/>
            <a:gdLst>
              <a:gd name="connsiteX0" fmla="*/ 0 w 1619467"/>
              <a:gd name="connsiteY0" fmla="*/ 418350 h 418350"/>
              <a:gd name="connsiteX1" fmla="*/ 209175 w 1619467"/>
              <a:gd name="connsiteY1" fmla="*/ 0 h 418350"/>
              <a:gd name="connsiteX2" fmla="*/ 1410292 w 1619467"/>
              <a:gd name="connsiteY2" fmla="*/ 0 h 418350"/>
              <a:gd name="connsiteX3" fmla="*/ 1619467 w 1619467"/>
              <a:gd name="connsiteY3" fmla="*/ 418350 h 4183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619467" h="418350">
                <a:moveTo>
                  <a:pt x="0" y="418350"/>
                </a:moveTo>
                <a:lnTo>
                  <a:pt x="209175" y="0"/>
                </a:lnTo>
                <a:lnTo>
                  <a:pt x="1410292" y="0"/>
                </a:lnTo>
                <a:lnTo>
                  <a:pt x="1619467" y="418350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s-ES_tradnl" dirty="0"/>
          </a:p>
        </p:txBody>
      </p:sp>
      <p:sp>
        <p:nvSpPr>
          <p:cNvPr id="136" name="Hexágono 135">
            <a:extLst>
              <a:ext uri="{FF2B5EF4-FFF2-40B4-BE49-F238E27FC236}">
                <a16:creationId xmlns:a16="http://schemas.microsoft.com/office/drawing/2014/main" id="{2DE615AA-8A4E-6C8D-55D2-1A94D366BB1A}"/>
              </a:ext>
            </a:extLst>
          </p:cNvPr>
          <p:cNvSpPr/>
          <p:nvPr userDrawn="1"/>
        </p:nvSpPr>
        <p:spPr>
          <a:xfrm rot="5400000">
            <a:off x="317127" y="4226836"/>
            <a:ext cx="2012881" cy="1623527"/>
          </a:xfrm>
          <a:prstGeom prst="hexagon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dirty="0"/>
          </a:p>
        </p:txBody>
      </p:sp>
      <p:sp>
        <p:nvSpPr>
          <p:cNvPr id="13" name="Forma libre 12">
            <a:extLst>
              <a:ext uri="{FF2B5EF4-FFF2-40B4-BE49-F238E27FC236}">
                <a16:creationId xmlns:a16="http://schemas.microsoft.com/office/drawing/2014/main" id="{C231E251-E98B-AA81-A81E-F42507F7625C}"/>
              </a:ext>
            </a:extLst>
          </p:cNvPr>
          <p:cNvSpPr/>
          <p:nvPr userDrawn="1"/>
        </p:nvSpPr>
        <p:spPr>
          <a:xfrm rot="5400000">
            <a:off x="67421" y="5657275"/>
            <a:ext cx="1136428" cy="1278695"/>
          </a:xfrm>
          <a:custGeom>
            <a:avLst/>
            <a:gdLst>
              <a:gd name="connsiteX0" fmla="*/ 0 w 1136428"/>
              <a:gd name="connsiteY0" fmla="*/ 811764 h 1278695"/>
              <a:gd name="connsiteX1" fmla="*/ 405882 w 1136428"/>
              <a:gd name="connsiteY1" fmla="*/ 0 h 1278695"/>
              <a:gd name="connsiteX2" fmla="*/ 1136428 w 1136428"/>
              <a:gd name="connsiteY2" fmla="*/ 0 h 1278695"/>
              <a:gd name="connsiteX3" fmla="*/ 1136428 w 1136428"/>
              <a:gd name="connsiteY3" fmla="*/ 1278695 h 1278695"/>
              <a:gd name="connsiteX4" fmla="*/ 233466 w 1136428"/>
              <a:gd name="connsiteY4" fmla="*/ 1278695 h 12786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6428" h="1278695">
                <a:moveTo>
                  <a:pt x="0" y="811764"/>
                </a:moveTo>
                <a:lnTo>
                  <a:pt x="405882" y="0"/>
                </a:lnTo>
                <a:lnTo>
                  <a:pt x="1136428" y="0"/>
                </a:lnTo>
                <a:lnTo>
                  <a:pt x="1136428" y="1278695"/>
                </a:lnTo>
                <a:lnTo>
                  <a:pt x="233466" y="1278695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s-ES_tradnl" dirty="0"/>
          </a:p>
        </p:txBody>
      </p:sp>
      <p:sp>
        <p:nvSpPr>
          <p:cNvPr id="210" name="Forma libre 209">
            <a:extLst>
              <a:ext uri="{FF2B5EF4-FFF2-40B4-BE49-F238E27FC236}">
                <a16:creationId xmlns:a16="http://schemas.microsoft.com/office/drawing/2014/main" id="{51D97593-5DCA-4F2D-DAF7-0F1DAEF0B3FD}"/>
              </a:ext>
            </a:extLst>
          </p:cNvPr>
          <p:cNvSpPr/>
          <p:nvPr userDrawn="1"/>
        </p:nvSpPr>
        <p:spPr>
          <a:xfrm rot="5400000">
            <a:off x="1615876" y="5484683"/>
            <a:ext cx="1136079" cy="1623528"/>
          </a:xfrm>
          <a:custGeom>
            <a:avLst/>
            <a:gdLst>
              <a:gd name="connsiteX0" fmla="*/ 0 w 1136079"/>
              <a:gd name="connsiteY0" fmla="*/ 811765 h 1623528"/>
              <a:gd name="connsiteX1" fmla="*/ 405882 w 1136079"/>
              <a:gd name="connsiteY1" fmla="*/ 0 h 1623528"/>
              <a:gd name="connsiteX2" fmla="*/ 1136079 w 1136079"/>
              <a:gd name="connsiteY2" fmla="*/ 0 h 1623528"/>
              <a:gd name="connsiteX3" fmla="*/ 1136079 w 1136079"/>
              <a:gd name="connsiteY3" fmla="*/ 1623528 h 1623528"/>
              <a:gd name="connsiteX4" fmla="*/ 405882 w 1136079"/>
              <a:gd name="connsiteY4" fmla="*/ 1623528 h 16235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6079" h="1623528">
                <a:moveTo>
                  <a:pt x="0" y="811765"/>
                </a:moveTo>
                <a:lnTo>
                  <a:pt x="405882" y="0"/>
                </a:lnTo>
                <a:lnTo>
                  <a:pt x="1136079" y="0"/>
                </a:lnTo>
                <a:lnTo>
                  <a:pt x="1136079" y="1623528"/>
                </a:lnTo>
                <a:lnTo>
                  <a:pt x="405882" y="1623528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s-ES_tradnl" dirty="0"/>
          </a:p>
        </p:txBody>
      </p:sp>
      <p:sp>
        <p:nvSpPr>
          <p:cNvPr id="211" name="Forma libre 210">
            <a:extLst>
              <a:ext uri="{FF2B5EF4-FFF2-40B4-BE49-F238E27FC236}">
                <a16:creationId xmlns:a16="http://schemas.microsoft.com/office/drawing/2014/main" id="{7E8C09DF-F681-2A38-B3D1-11F4E4F5910E}"/>
              </a:ext>
            </a:extLst>
          </p:cNvPr>
          <p:cNvSpPr/>
          <p:nvPr userDrawn="1"/>
        </p:nvSpPr>
        <p:spPr>
          <a:xfrm rot="5400000">
            <a:off x="3310390" y="5483994"/>
            <a:ext cx="1134698" cy="1623527"/>
          </a:xfrm>
          <a:custGeom>
            <a:avLst/>
            <a:gdLst>
              <a:gd name="connsiteX0" fmla="*/ 0 w 1134698"/>
              <a:gd name="connsiteY0" fmla="*/ 811764 h 1623527"/>
              <a:gd name="connsiteX1" fmla="*/ 405882 w 1134698"/>
              <a:gd name="connsiteY1" fmla="*/ 0 h 1623527"/>
              <a:gd name="connsiteX2" fmla="*/ 1134698 w 1134698"/>
              <a:gd name="connsiteY2" fmla="*/ 0 h 1623527"/>
              <a:gd name="connsiteX3" fmla="*/ 1134698 w 1134698"/>
              <a:gd name="connsiteY3" fmla="*/ 1623527 h 1623527"/>
              <a:gd name="connsiteX4" fmla="*/ 405882 w 1134698"/>
              <a:gd name="connsiteY4" fmla="*/ 1623527 h 16235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4698" h="1623527">
                <a:moveTo>
                  <a:pt x="0" y="811764"/>
                </a:moveTo>
                <a:lnTo>
                  <a:pt x="405882" y="0"/>
                </a:lnTo>
                <a:lnTo>
                  <a:pt x="1134698" y="0"/>
                </a:lnTo>
                <a:lnTo>
                  <a:pt x="1134698" y="1623527"/>
                </a:lnTo>
                <a:lnTo>
                  <a:pt x="405882" y="1623527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s-ES_tradnl" dirty="0"/>
          </a:p>
        </p:txBody>
      </p:sp>
      <p:sp>
        <p:nvSpPr>
          <p:cNvPr id="159" name="Hexágono 158">
            <a:extLst>
              <a:ext uri="{FF2B5EF4-FFF2-40B4-BE49-F238E27FC236}">
                <a16:creationId xmlns:a16="http://schemas.microsoft.com/office/drawing/2014/main" id="{FE30AE42-F9BA-F1FA-F968-320ADE3F4BFB}"/>
              </a:ext>
            </a:extLst>
          </p:cNvPr>
          <p:cNvSpPr/>
          <p:nvPr userDrawn="1"/>
        </p:nvSpPr>
        <p:spPr>
          <a:xfrm rot="5400000">
            <a:off x="4337952" y="5389375"/>
            <a:ext cx="726468" cy="585946"/>
          </a:xfrm>
          <a:prstGeom prst="hexagon">
            <a:avLst/>
          </a:pr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dirty="0"/>
          </a:p>
        </p:txBody>
      </p:sp>
      <p:sp>
        <p:nvSpPr>
          <p:cNvPr id="160" name="Hexágono 159">
            <a:extLst>
              <a:ext uri="{FF2B5EF4-FFF2-40B4-BE49-F238E27FC236}">
                <a16:creationId xmlns:a16="http://schemas.microsoft.com/office/drawing/2014/main" id="{1C26A88A-1BC8-A36C-5588-46AB769F66F8}"/>
              </a:ext>
            </a:extLst>
          </p:cNvPr>
          <p:cNvSpPr/>
          <p:nvPr userDrawn="1"/>
        </p:nvSpPr>
        <p:spPr>
          <a:xfrm rot="5400000">
            <a:off x="1814029" y="300084"/>
            <a:ext cx="726468" cy="585946"/>
          </a:xfrm>
          <a:prstGeom prst="hexagon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dirty="0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438AE5FB-1382-4580-BD29-7DBE396D269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092846" y="1867919"/>
            <a:ext cx="6798286" cy="1205934"/>
          </a:xfrm>
          <a:effectLst/>
        </p:spPr>
        <p:txBody>
          <a:bodyPr anchor="ctr">
            <a:noAutofit/>
          </a:bodyPr>
          <a:lstStyle>
            <a:lvl1pPr algn="l">
              <a:defRPr sz="4000" b="1">
                <a:solidFill>
                  <a:schemeClr val="accent1">
                    <a:lumMod val="50000"/>
                  </a:schemeClr>
                </a:solidFill>
                <a:effectLst/>
                <a:latin typeface=""/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s-ES_tradnl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420D9EFF-6251-EB88-493D-77E41F69625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127221" y="3312580"/>
            <a:ext cx="6798286" cy="994189"/>
          </a:xfrm>
          <a:effectLst/>
        </p:spPr>
        <p:txBody>
          <a:bodyPr anchor="ctr">
            <a:noAutofit/>
          </a:bodyPr>
          <a:lstStyle>
            <a:lvl1pPr marL="0" indent="0" algn="l">
              <a:buNone/>
              <a:defRPr sz="3200" b="0">
                <a:solidFill>
                  <a:schemeClr val="bg1">
                    <a:lumMod val="65000"/>
                  </a:schemeClr>
                </a:solidFill>
                <a:effectLst/>
                <a:latin typeface="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ES_tradnl" dirty="0"/>
          </a:p>
        </p:txBody>
      </p:sp>
      <p:sp>
        <p:nvSpPr>
          <p:cNvPr id="163" name="Marcador de pie de página 4">
            <a:extLst>
              <a:ext uri="{FF2B5EF4-FFF2-40B4-BE49-F238E27FC236}">
                <a16:creationId xmlns:a16="http://schemas.microsoft.com/office/drawing/2014/main" id="{ACD4413C-B4BE-4406-118C-AB08FEC93F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246302" y="6268782"/>
            <a:ext cx="3023732" cy="365125"/>
          </a:xfrm>
        </p:spPr>
        <p:txBody>
          <a:bodyPr/>
          <a:lstStyle>
            <a:lvl1pPr algn="l">
              <a:defRPr sz="140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</a:defRPr>
            </a:lvl1pPr>
          </a:lstStyle>
          <a:p>
            <a:r>
              <a:rPr lang="es-ES_tradnl"/>
              <a:t>CRITERION | www.criterion-ele.com</a:t>
            </a:r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59536159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Hexágono 21">
            <a:extLst>
              <a:ext uri="{FF2B5EF4-FFF2-40B4-BE49-F238E27FC236}">
                <a16:creationId xmlns:a16="http://schemas.microsoft.com/office/drawing/2014/main" id="{6659DE68-EAC8-6A1C-A824-4BBA7444A33B}"/>
              </a:ext>
            </a:extLst>
          </p:cNvPr>
          <p:cNvSpPr/>
          <p:nvPr userDrawn="1"/>
        </p:nvSpPr>
        <p:spPr>
          <a:xfrm rot="5400000">
            <a:off x="4260365" y="111924"/>
            <a:ext cx="315562" cy="254523"/>
          </a:xfrm>
          <a:prstGeom prst="hexagon">
            <a:avLst/>
          </a:prstGeom>
          <a:solidFill>
            <a:schemeClr val="bg1"/>
          </a:solidFill>
          <a:ln>
            <a:solidFill>
              <a:schemeClr val="accent1">
                <a:lumMod val="75000"/>
                <a:alpha val="2805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s-ES_tradnl" dirty="0"/>
          </a:p>
        </p:txBody>
      </p:sp>
      <p:sp>
        <p:nvSpPr>
          <p:cNvPr id="65" name="Forma libre 64">
            <a:extLst>
              <a:ext uri="{FF2B5EF4-FFF2-40B4-BE49-F238E27FC236}">
                <a16:creationId xmlns:a16="http://schemas.microsoft.com/office/drawing/2014/main" id="{CD17E60B-A9E9-BE94-3469-D9C13F1210D2}"/>
              </a:ext>
            </a:extLst>
          </p:cNvPr>
          <p:cNvSpPr/>
          <p:nvPr userDrawn="1"/>
        </p:nvSpPr>
        <p:spPr>
          <a:xfrm rot="5400000">
            <a:off x="4677210" y="-100904"/>
            <a:ext cx="511790" cy="713594"/>
          </a:xfrm>
          <a:custGeom>
            <a:avLst/>
            <a:gdLst>
              <a:gd name="connsiteX0" fmla="*/ 0 w 511790"/>
              <a:gd name="connsiteY0" fmla="*/ 713594 h 713594"/>
              <a:gd name="connsiteX1" fmla="*/ 0 w 511790"/>
              <a:gd name="connsiteY1" fmla="*/ 0 h 713594"/>
              <a:gd name="connsiteX2" fmla="*/ 333392 w 511790"/>
              <a:gd name="connsiteY2" fmla="*/ 0 h 713594"/>
              <a:gd name="connsiteX3" fmla="*/ 511790 w 511790"/>
              <a:gd name="connsiteY3" fmla="*/ 356798 h 713594"/>
              <a:gd name="connsiteX4" fmla="*/ 333392 w 511790"/>
              <a:gd name="connsiteY4" fmla="*/ 713594 h 7135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11790" h="713594">
                <a:moveTo>
                  <a:pt x="0" y="713594"/>
                </a:moveTo>
                <a:lnTo>
                  <a:pt x="0" y="0"/>
                </a:lnTo>
                <a:lnTo>
                  <a:pt x="333392" y="0"/>
                </a:lnTo>
                <a:lnTo>
                  <a:pt x="511790" y="356798"/>
                </a:lnTo>
                <a:lnTo>
                  <a:pt x="333392" y="713594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accent1">
                <a:lumMod val="75000"/>
                <a:alpha val="2805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s-ES_tradnl" dirty="0"/>
          </a:p>
        </p:txBody>
      </p:sp>
      <p:sp>
        <p:nvSpPr>
          <p:cNvPr id="66" name="Forma libre 65">
            <a:extLst>
              <a:ext uri="{FF2B5EF4-FFF2-40B4-BE49-F238E27FC236}">
                <a16:creationId xmlns:a16="http://schemas.microsoft.com/office/drawing/2014/main" id="{3CDA700B-6032-BDD3-3F02-9E4E0E6BB2C4}"/>
              </a:ext>
            </a:extLst>
          </p:cNvPr>
          <p:cNvSpPr/>
          <p:nvPr userDrawn="1"/>
        </p:nvSpPr>
        <p:spPr>
          <a:xfrm rot="5400000">
            <a:off x="10595298" y="-480984"/>
            <a:ext cx="661561" cy="1623527"/>
          </a:xfrm>
          <a:custGeom>
            <a:avLst/>
            <a:gdLst>
              <a:gd name="connsiteX0" fmla="*/ 0 w 661561"/>
              <a:gd name="connsiteY0" fmla="*/ 1623527 h 1623527"/>
              <a:gd name="connsiteX1" fmla="*/ 0 w 661561"/>
              <a:gd name="connsiteY1" fmla="*/ 0 h 1623527"/>
              <a:gd name="connsiteX2" fmla="*/ 255679 w 661561"/>
              <a:gd name="connsiteY2" fmla="*/ 0 h 1623527"/>
              <a:gd name="connsiteX3" fmla="*/ 661561 w 661561"/>
              <a:gd name="connsiteY3" fmla="*/ 811764 h 1623527"/>
              <a:gd name="connsiteX4" fmla="*/ 255679 w 661561"/>
              <a:gd name="connsiteY4" fmla="*/ 1623527 h 16235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61561" h="1623527">
                <a:moveTo>
                  <a:pt x="0" y="1623527"/>
                </a:moveTo>
                <a:lnTo>
                  <a:pt x="0" y="0"/>
                </a:lnTo>
                <a:lnTo>
                  <a:pt x="255679" y="0"/>
                </a:lnTo>
                <a:lnTo>
                  <a:pt x="661561" y="811764"/>
                </a:lnTo>
                <a:lnTo>
                  <a:pt x="255679" y="1623527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accent1">
                <a:lumMod val="75000"/>
                <a:alpha val="2805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s-ES_tradnl" dirty="0"/>
          </a:p>
        </p:txBody>
      </p:sp>
      <p:sp>
        <p:nvSpPr>
          <p:cNvPr id="70" name="Forma libre 69">
            <a:extLst>
              <a:ext uri="{FF2B5EF4-FFF2-40B4-BE49-F238E27FC236}">
                <a16:creationId xmlns:a16="http://schemas.microsoft.com/office/drawing/2014/main" id="{2E9BEF92-0FBA-D68A-C9BC-8BFEB34E48CA}"/>
              </a:ext>
            </a:extLst>
          </p:cNvPr>
          <p:cNvSpPr/>
          <p:nvPr userDrawn="1"/>
        </p:nvSpPr>
        <p:spPr>
          <a:xfrm rot="5400000">
            <a:off x="11795962" y="39047"/>
            <a:ext cx="433264" cy="355170"/>
          </a:xfrm>
          <a:custGeom>
            <a:avLst/>
            <a:gdLst>
              <a:gd name="connsiteX0" fmla="*/ 0 w 433264"/>
              <a:gd name="connsiteY0" fmla="*/ 355170 h 355170"/>
              <a:gd name="connsiteX1" fmla="*/ 0 w 433264"/>
              <a:gd name="connsiteY1" fmla="*/ 0 h 355170"/>
              <a:gd name="connsiteX2" fmla="*/ 433264 w 433264"/>
              <a:gd name="connsiteY2" fmla="*/ 0 h 355170"/>
              <a:gd name="connsiteX3" fmla="*/ 255678 w 433264"/>
              <a:gd name="connsiteY3" fmla="*/ 355170 h 3551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33264" h="355170">
                <a:moveTo>
                  <a:pt x="0" y="355170"/>
                </a:moveTo>
                <a:lnTo>
                  <a:pt x="0" y="0"/>
                </a:lnTo>
                <a:lnTo>
                  <a:pt x="433264" y="0"/>
                </a:lnTo>
                <a:lnTo>
                  <a:pt x="255678" y="355170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accent1">
                <a:lumMod val="75000"/>
                <a:alpha val="2805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s-ES_tradnl" dirty="0"/>
          </a:p>
        </p:txBody>
      </p:sp>
      <p:sp>
        <p:nvSpPr>
          <p:cNvPr id="71" name="Forma libre 70">
            <a:extLst>
              <a:ext uri="{FF2B5EF4-FFF2-40B4-BE49-F238E27FC236}">
                <a16:creationId xmlns:a16="http://schemas.microsoft.com/office/drawing/2014/main" id="{E4A6CF7E-D99F-4D1D-AD76-D00F8A584E1D}"/>
              </a:ext>
            </a:extLst>
          </p:cNvPr>
          <p:cNvSpPr/>
          <p:nvPr userDrawn="1"/>
        </p:nvSpPr>
        <p:spPr>
          <a:xfrm rot="5400000">
            <a:off x="10576890" y="742699"/>
            <a:ext cx="2012881" cy="1217338"/>
          </a:xfrm>
          <a:custGeom>
            <a:avLst/>
            <a:gdLst>
              <a:gd name="connsiteX0" fmla="*/ 0 w 2012881"/>
              <a:gd name="connsiteY0" fmla="*/ 405575 h 1217338"/>
              <a:gd name="connsiteX1" fmla="*/ 202788 w 2012881"/>
              <a:gd name="connsiteY1" fmla="*/ 0 h 1217338"/>
              <a:gd name="connsiteX2" fmla="*/ 1810094 w 2012881"/>
              <a:gd name="connsiteY2" fmla="*/ 0 h 1217338"/>
              <a:gd name="connsiteX3" fmla="*/ 2012881 w 2012881"/>
              <a:gd name="connsiteY3" fmla="*/ 405575 h 1217338"/>
              <a:gd name="connsiteX4" fmla="*/ 1606999 w 2012881"/>
              <a:gd name="connsiteY4" fmla="*/ 1217338 h 1217338"/>
              <a:gd name="connsiteX5" fmla="*/ 405882 w 2012881"/>
              <a:gd name="connsiteY5" fmla="*/ 1217338 h 12173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012881" h="1217338">
                <a:moveTo>
                  <a:pt x="0" y="405575"/>
                </a:moveTo>
                <a:lnTo>
                  <a:pt x="202788" y="0"/>
                </a:lnTo>
                <a:lnTo>
                  <a:pt x="1810094" y="0"/>
                </a:lnTo>
                <a:lnTo>
                  <a:pt x="2012881" y="405575"/>
                </a:lnTo>
                <a:lnTo>
                  <a:pt x="1606999" y="1217338"/>
                </a:lnTo>
                <a:lnTo>
                  <a:pt x="405882" y="1217338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accent1">
                <a:lumMod val="75000"/>
                <a:alpha val="2805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s-ES_tradnl" dirty="0"/>
          </a:p>
        </p:txBody>
      </p:sp>
      <p:sp>
        <p:nvSpPr>
          <p:cNvPr id="64" name="Forma libre 63">
            <a:extLst>
              <a:ext uri="{FF2B5EF4-FFF2-40B4-BE49-F238E27FC236}">
                <a16:creationId xmlns:a16="http://schemas.microsoft.com/office/drawing/2014/main" id="{533A4DB7-4B74-8523-2BF1-8785731C7A86}"/>
              </a:ext>
            </a:extLst>
          </p:cNvPr>
          <p:cNvSpPr/>
          <p:nvPr userDrawn="1"/>
        </p:nvSpPr>
        <p:spPr>
          <a:xfrm rot="5400000">
            <a:off x="-123274" y="123270"/>
            <a:ext cx="1443735" cy="1197188"/>
          </a:xfrm>
          <a:custGeom>
            <a:avLst/>
            <a:gdLst>
              <a:gd name="connsiteX0" fmla="*/ 0 w 1443735"/>
              <a:gd name="connsiteY0" fmla="*/ 1197188 h 1197188"/>
              <a:gd name="connsiteX1" fmla="*/ 0 w 1443735"/>
              <a:gd name="connsiteY1" fmla="*/ 0 h 1197188"/>
              <a:gd name="connsiteX2" fmla="*/ 1015616 w 1443735"/>
              <a:gd name="connsiteY2" fmla="*/ 0 h 1197188"/>
              <a:gd name="connsiteX3" fmla="*/ 1443735 w 1443735"/>
              <a:gd name="connsiteY3" fmla="*/ 856239 h 1197188"/>
              <a:gd name="connsiteX4" fmla="*/ 1273261 w 1443735"/>
              <a:gd name="connsiteY4" fmla="*/ 1197188 h 11971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443735" h="1197188">
                <a:moveTo>
                  <a:pt x="0" y="1197188"/>
                </a:moveTo>
                <a:lnTo>
                  <a:pt x="0" y="0"/>
                </a:lnTo>
                <a:lnTo>
                  <a:pt x="1015616" y="0"/>
                </a:lnTo>
                <a:lnTo>
                  <a:pt x="1443735" y="856239"/>
                </a:lnTo>
                <a:lnTo>
                  <a:pt x="1273261" y="1197188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accent1">
                <a:lumMod val="75000"/>
                <a:alpha val="2805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s-ES_tradnl" dirty="0"/>
          </a:p>
        </p:txBody>
      </p:sp>
      <p:sp>
        <p:nvSpPr>
          <p:cNvPr id="14" name="Hexágono 13">
            <a:extLst>
              <a:ext uri="{FF2B5EF4-FFF2-40B4-BE49-F238E27FC236}">
                <a16:creationId xmlns:a16="http://schemas.microsoft.com/office/drawing/2014/main" id="{1752A434-7390-BFC9-484C-5A4811680306}"/>
              </a:ext>
            </a:extLst>
          </p:cNvPr>
          <p:cNvSpPr/>
          <p:nvPr userDrawn="1"/>
        </p:nvSpPr>
        <p:spPr>
          <a:xfrm rot="5400000">
            <a:off x="814054" y="1183864"/>
            <a:ext cx="766269" cy="618048"/>
          </a:xfrm>
          <a:prstGeom prst="hexagon">
            <a:avLst/>
          </a:prstGeom>
          <a:solidFill>
            <a:schemeClr val="bg1"/>
          </a:solidFill>
          <a:ln>
            <a:solidFill>
              <a:schemeClr val="accent1">
                <a:lumMod val="75000"/>
                <a:alpha val="2805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dirty="0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5E9959E3-A6F3-1698-C31A-4B92E2329E81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377450" y="167097"/>
            <a:ext cx="10567643" cy="548894"/>
          </a:xfrm>
        </p:spPr>
        <p:txBody>
          <a:bodyPr>
            <a:normAutofit/>
          </a:bodyPr>
          <a:lstStyle>
            <a:lvl1pPr>
              <a:defRPr sz="3000" b="1">
                <a:solidFill>
                  <a:schemeClr val="accent1">
                    <a:lumMod val="75000"/>
                  </a:schemeClr>
                </a:solidFill>
                <a:latin typeface=""/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s-ES_tradnl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BD22ED1-C672-6F2B-22AF-C6AABAF8F818}"/>
              </a:ext>
            </a:extLst>
          </p:cNvPr>
          <p:cNvSpPr>
            <a:spLocks noGrp="1"/>
          </p:cNvSpPr>
          <p:nvPr userDrawn="1">
            <p:ph idx="1"/>
          </p:nvPr>
        </p:nvSpPr>
        <p:spPr>
          <a:xfrm>
            <a:off x="1507915" y="1109753"/>
            <a:ext cx="10074485" cy="4868833"/>
          </a:xfrm>
        </p:spPr>
        <p:txBody>
          <a:bodyPr/>
          <a:lstStyle>
            <a:lvl1pPr marL="228600" indent="-228600">
              <a:buFont typeface="Apple Symbols" panose="02000000000000000000" pitchFamily="2" charset="-79"/>
              <a:buChar char="⎻"/>
              <a:defRPr/>
            </a:lvl1pPr>
            <a:lvl2pPr marL="685800" indent="-228600">
              <a:buFont typeface="Courier New" panose="02070309020205020404" pitchFamily="49" charset="0"/>
              <a:buChar char="o"/>
              <a:defRPr/>
            </a:lvl2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BDB33BE-90D3-CFE8-0622-AE8B27DD8ECB}"/>
              </a:ext>
            </a:extLst>
          </p:cNvPr>
          <p:cNvSpPr>
            <a:spLocks noGrp="1"/>
          </p:cNvSpPr>
          <p:nvPr userDrawn="1">
            <p:ph type="ftr" sz="quarter" idx="11"/>
          </p:nvPr>
        </p:nvSpPr>
        <p:spPr>
          <a:xfrm>
            <a:off x="2496019" y="6356350"/>
            <a:ext cx="5971420" cy="365125"/>
          </a:xfrm>
        </p:spPr>
        <p:txBody>
          <a:bodyPr/>
          <a:lstStyle>
            <a:lvl1pPr algn="l">
              <a:defRPr sz="140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</a:defRPr>
            </a:lvl1pPr>
          </a:lstStyle>
          <a:p>
            <a:r>
              <a:rPr lang="es-ES_tradnl"/>
              <a:t>CRITERION | www.criterion-ele.com</a:t>
            </a:r>
            <a:endParaRPr lang="es-ES_tradnl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0CDE2E1-12C6-B43F-22FA-24D986F06FC0}"/>
              </a:ext>
            </a:extLst>
          </p:cNvPr>
          <p:cNvSpPr>
            <a:spLocks noGrp="1"/>
          </p:cNvSpPr>
          <p:nvPr userDrawn="1">
            <p:ph type="sldNum" sz="quarter" idx="12"/>
          </p:nvPr>
        </p:nvSpPr>
        <p:spPr>
          <a:xfrm>
            <a:off x="10676449" y="6357620"/>
            <a:ext cx="905951" cy="365125"/>
          </a:xfrm>
        </p:spPr>
        <p:txBody>
          <a:bodyPr/>
          <a:lstStyle>
            <a:lvl1pPr algn="r">
              <a:defRPr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</a:defRPr>
            </a:lvl1pPr>
          </a:lstStyle>
          <a:p>
            <a:fld id="{3DCDD845-CBF4-1D47-A5E9-20201D8033DA}" type="slidenum">
              <a:rPr lang="es-ES_tradnl" smtClean="0"/>
              <a:pPr/>
              <a:t>‹Nº›</a:t>
            </a:fld>
            <a:endParaRPr lang="es-ES_tradnl" dirty="0"/>
          </a:p>
        </p:txBody>
      </p:sp>
      <p:sp>
        <p:nvSpPr>
          <p:cNvPr id="25" name="Forma libre 24">
            <a:extLst>
              <a:ext uri="{FF2B5EF4-FFF2-40B4-BE49-F238E27FC236}">
                <a16:creationId xmlns:a16="http://schemas.microsoft.com/office/drawing/2014/main" id="{2B34A322-304C-8FFF-5485-CB20574CF9E8}"/>
              </a:ext>
            </a:extLst>
          </p:cNvPr>
          <p:cNvSpPr/>
          <p:nvPr userDrawn="1"/>
        </p:nvSpPr>
        <p:spPr>
          <a:xfrm rot="5400000">
            <a:off x="-180773" y="3542481"/>
            <a:ext cx="884727" cy="519541"/>
          </a:xfrm>
          <a:custGeom>
            <a:avLst/>
            <a:gdLst>
              <a:gd name="connsiteX0" fmla="*/ 0 w 884727"/>
              <a:gd name="connsiteY0" fmla="*/ 356797 h 519541"/>
              <a:gd name="connsiteX1" fmla="*/ 178398 w 884727"/>
              <a:gd name="connsiteY1" fmla="*/ 0 h 519541"/>
              <a:gd name="connsiteX2" fmla="*/ 706329 w 884727"/>
              <a:gd name="connsiteY2" fmla="*/ 0 h 519541"/>
              <a:gd name="connsiteX3" fmla="*/ 884727 w 884727"/>
              <a:gd name="connsiteY3" fmla="*/ 356797 h 519541"/>
              <a:gd name="connsiteX4" fmla="*/ 803355 w 884727"/>
              <a:gd name="connsiteY4" fmla="*/ 519541 h 519541"/>
              <a:gd name="connsiteX5" fmla="*/ 81372 w 884727"/>
              <a:gd name="connsiteY5" fmla="*/ 519541 h 5195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884727" h="519541">
                <a:moveTo>
                  <a:pt x="0" y="356797"/>
                </a:moveTo>
                <a:lnTo>
                  <a:pt x="178398" y="0"/>
                </a:lnTo>
                <a:lnTo>
                  <a:pt x="706329" y="0"/>
                </a:lnTo>
                <a:lnTo>
                  <a:pt x="884727" y="356797"/>
                </a:lnTo>
                <a:lnTo>
                  <a:pt x="803355" y="519541"/>
                </a:lnTo>
                <a:lnTo>
                  <a:pt x="81372" y="519541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s-ES_tradnl" dirty="0"/>
          </a:p>
        </p:txBody>
      </p:sp>
      <p:sp>
        <p:nvSpPr>
          <p:cNvPr id="31" name="Hexágono 30">
            <a:extLst>
              <a:ext uri="{FF2B5EF4-FFF2-40B4-BE49-F238E27FC236}">
                <a16:creationId xmlns:a16="http://schemas.microsoft.com/office/drawing/2014/main" id="{4626B4E7-C752-A072-FE63-FCBFED8108BF}"/>
              </a:ext>
            </a:extLst>
          </p:cNvPr>
          <p:cNvSpPr/>
          <p:nvPr userDrawn="1"/>
        </p:nvSpPr>
        <p:spPr>
          <a:xfrm rot="5400000">
            <a:off x="478502" y="3445455"/>
            <a:ext cx="884727" cy="713593"/>
          </a:xfrm>
          <a:prstGeom prst="hexagon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dirty="0"/>
          </a:p>
        </p:txBody>
      </p:sp>
      <p:sp>
        <p:nvSpPr>
          <p:cNvPr id="26" name="Forma libre 25">
            <a:extLst>
              <a:ext uri="{FF2B5EF4-FFF2-40B4-BE49-F238E27FC236}">
                <a16:creationId xmlns:a16="http://schemas.microsoft.com/office/drawing/2014/main" id="{F5D0A8FF-06B9-0ABC-D789-C9E4F2C33816}"/>
              </a:ext>
            </a:extLst>
          </p:cNvPr>
          <p:cNvSpPr/>
          <p:nvPr userDrawn="1"/>
        </p:nvSpPr>
        <p:spPr>
          <a:xfrm rot="5400000">
            <a:off x="-263966" y="4476204"/>
            <a:ext cx="671142" cy="143211"/>
          </a:xfrm>
          <a:custGeom>
            <a:avLst/>
            <a:gdLst>
              <a:gd name="connsiteX0" fmla="*/ 0 w 671142"/>
              <a:gd name="connsiteY0" fmla="*/ 143211 h 143211"/>
              <a:gd name="connsiteX1" fmla="*/ 71605 w 671142"/>
              <a:gd name="connsiteY1" fmla="*/ 0 h 143211"/>
              <a:gd name="connsiteX2" fmla="*/ 599536 w 671142"/>
              <a:gd name="connsiteY2" fmla="*/ 0 h 143211"/>
              <a:gd name="connsiteX3" fmla="*/ 671142 w 671142"/>
              <a:gd name="connsiteY3" fmla="*/ 143211 h 1432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71142" h="143211">
                <a:moveTo>
                  <a:pt x="0" y="143211"/>
                </a:moveTo>
                <a:lnTo>
                  <a:pt x="71605" y="0"/>
                </a:lnTo>
                <a:lnTo>
                  <a:pt x="599536" y="0"/>
                </a:lnTo>
                <a:lnTo>
                  <a:pt x="671142" y="143211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s-ES_tradnl" dirty="0"/>
          </a:p>
        </p:txBody>
      </p:sp>
      <p:sp>
        <p:nvSpPr>
          <p:cNvPr id="34" name="Hexágono 33">
            <a:extLst>
              <a:ext uri="{FF2B5EF4-FFF2-40B4-BE49-F238E27FC236}">
                <a16:creationId xmlns:a16="http://schemas.microsoft.com/office/drawing/2014/main" id="{D2C2E6F5-10D0-A66E-C548-A8563DECDA53}"/>
              </a:ext>
            </a:extLst>
          </p:cNvPr>
          <p:cNvSpPr/>
          <p:nvPr userDrawn="1"/>
        </p:nvSpPr>
        <p:spPr>
          <a:xfrm rot="5400000">
            <a:off x="100352" y="4191012"/>
            <a:ext cx="884727" cy="713593"/>
          </a:xfrm>
          <a:prstGeom prst="hexagon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dirty="0"/>
          </a:p>
        </p:txBody>
      </p:sp>
      <p:sp>
        <p:nvSpPr>
          <p:cNvPr id="27" name="Forma libre 26">
            <a:extLst>
              <a:ext uri="{FF2B5EF4-FFF2-40B4-BE49-F238E27FC236}">
                <a16:creationId xmlns:a16="http://schemas.microsoft.com/office/drawing/2014/main" id="{001ECFA4-D255-1071-0372-EE6758EAFCEB}"/>
              </a:ext>
            </a:extLst>
          </p:cNvPr>
          <p:cNvSpPr/>
          <p:nvPr userDrawn="1"/>
        </p:nvSpPr>
        <p:spPr>
          <a:xfrm rot="5400000">
            <a:off x="-181992" y="5032376"/>
            <a:ext cx="884727" cy="521978"/>
          </a:xfrm>
          <a:custGeom>
            <a:avLst/>
            <a:gdLst>
              <a:gd name="connsiteX0" fmla="*/ 0 w 884727"/>
              <a:gd name="connsiteY0" fmla="*/ 356797 h 521978"/>
              <a:gd name="connsiteX1" fmla="*/ 178398 w 884727"/>
              <a:gd name="connsiteY1" fmla="*/ 0 h 521978"/>
              <a:gd name="connsiteX2" fmla="*/ 706329 w 884727"/>
              <a:gd name="connsiteY2" fmla="*/ 0 h 521978"/>
              <a:gd name="connsiteX3" fmla="*/ 884727 w 884727"/>
              <a:gd name="connsiteY3" fmla="*/ 356797 h 521978"/>
              <a:gd name="connsiteX4" fmla="*/ 802137 w 884727"/>
              <a:gd name="connsiteY4" fmla="*/ 521978 h 521978"/>
              <a:gd name="connsiteX5" fmla="*/ 82591 w 884727"/>
              <a:gd name="connsiteY5" fmla="*/ 521978 h 5219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884727" h="521978">
                <a:moveTo>
                  <a:pt x="0" y="356797"/>
                </a:moveTo>
                <a:lnTo>
                  <a:pt x="178398" y="0"/>
                </a:lnTo>
                <a:lnTo>
                  <a:pt x="706329" y="0"/>
                </a:lnTo>
                <a:lnTo>
                  <a:pt x="884727" y="356797"/>
                </a:lnTo>
                <a:lnTo>
                  <a:pt x="802137" y="521978"/>
                </a:lnTo>
                <a:lnTo>
                  <a:pt x="82591" y="521978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s-ES_tradnl" dirty="0"/>
          </a:p>
        </p:txBody>
      </p:sp>
      <p:sp>
        <p:nvSpPr>
          <p:cNvPr id="38" name="Hexágono 37">
            <a:extLst>
              <a:ext uri="{FF2B5EF4-FFF2-40B4-BE49-F238E27FC236}">
                <a16:creationId xmlns:a16="http://schemas.microsoft.com/office/drawing/2014/main" id="{39A522D5-2ACE-61F5-CA7A-51D4010A5C80}"/>
              </a:ext>
            </a:extLst>
          </p:cNvPr>
          <p:cNvSpPr/>
          <p:nvPr userDrawn="1"/>
        </p:nvSpPr>
        <p:spPr>
          <a:xfrm rot="5400000">
            <a:off x="478502" y="4936569"/>
            <a:ext cx="884727" cy="713593"/>
          </a:xfrm>
          <a:prstGeom prst="hexagon">
            <a:avLst/>
          </a:pr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s-ES_tradnl" dirty="0"/>
          </a:p>
        </p:txBody>
      </p:sp>
      <p:sp>
        <p:nvSpPr>
          <p:cNvPr id="28" name="Forma libre 27">
            <a:extLst>
              <a:ext uri="{FF2B5EF4-FFF2-40B4-BE49-F238E27FC236}">
                <a16:creationId xmlns:a16="http://schemas.microsoft.com/office/drawing/2014/main" id="{2A8FF4E8-A51C-5CDA-B5DB-7B6111CFDB76}"/>
              </a:ext>
            </a:extLst>
          </p:cNvPr>
          <p:cNvSpPr/>
          <p:nvPr userDrawn="1"/>
        </p:nvSpPr>
        <p:spPr>
          <a:xfrm rot="5400000">
            <a:off x="-263966" y="5967318"/>
            <a:ext cx="671142" cy="143211"/>
          </a:xfrm>
          <a:custGeom>
            <a:avLst/>
            <a:gdLst>
              <a:gd name="connsiteX0" fmla="*/ 0 w 671142"/>
              <a:gd name="connsiteY0" fmla="*/ 143211 h 143211"/>
              <a:gd name="connsiteX1" fmla="*/ 71605 w 671142"/>
              <a:gd name="connsiteY1" fmla="*/ 0 h 143211"/>
              <a:gd name="connsiteX2" fmla="*/ 599536 w 671142"/>
              <a:gd name="connsiteY2" fmla="*/ 0 h 143211"/>
              <a:gd name="connsiteX3" fmla="*/ 671142 w 671142"/>
              <a:gd name="connsiteY3" fmla="*/ 143211 h 1432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71142" h="143211">
                <a:moveTo>
                  <a:pt x="0" y="143211"/>
                </a:moveTo>
                <a:lnTo>
                  <a:pt x="71605" y="0"/>
                </a:lnTo>
                <a:lnTo>
                  <a:pt x="599536" y="0"/>
                </a:lnTo>
                <a:lnTo>
                  <a:pt x="671142" y="143211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s-ES_tradnl" dirty="0"/>
          </a:p>
        </p:txBody>
      </p:sp>
      <p:sp>
        <p:nvSpPr>
          <p:cNvPr id="41" name="Hexágono 40">
            <a:extLst>
              <a:ext uri="{FF2B5EF4-FFF2-40B4-BE49-F238E27FC236}">
                <a16:creationId xmlns:a16="http://schemas.microsoft.com/office/drawing/2014/main" id="{E0E0FD84-FC95-8A29-4B7B-B9CED9F3AD07}"/>
              </a:ext>
            </a:extLst>
          </p:cNvPr>
          <p:cNvSpPr/>
          <p:nvPr userDrawn="1"/>
        </p:nvSpPr>
        <p:spPr>
          <a:xfrm rot="5400000">
            <a:off x="100352" y="5682126"/>
            <a:ext cx="884727" cy="713593"/>
          </a:xfrm>
          <a:prstGeom prst="hexagon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dirty="0"/>
          </a:p>
        </p:txBody>
      </p:sp>
      <p:sp>
        <p:nvSpPr>
          <p:cNvPr id="76" name="Forma libre 75">
            <a:extLst>
              <a:ext uri="{FF2B5EF4-FFF2-40B4-BE49-F238E27FC236}">
                <a16:creationId xmlns:a16="http://schemas.microsoft.com/office/drawing/2014/main" id="{FD6DBC95-F80F-1AE5-AD24-F64C6A874368}"/>
              </a:ext>
            </a:extLst>
          </p:cNvPr>
          <p:cNvSpPr/>
          <p:nvPr userDrawn="1"/>
        </p:nvSpPr>
        <p:spPr>
          <a:xfrm rot="5400000">
            <a:off x="2391" y="6339030"/>
            <a:ext cx="515885" cy="522055"/>
          </a:xfrm>
          <a:custGeom>
            <a:avLst/>
            <a:gdLst>
              <a:gd name="connsiteX0" fmla="*/ 0 w 515885"/>
              <a:gd name="connsiteY0" fmla="*/ 356797 h 522055"/>
              <a:gd name="connsiteX1" fmla="*/ 178398 w 515885"/>
              <a:gd name="connsiteY1" fmla="*/ 0 h 522055"/>
              <a:gd name="connsiteX2" fmla="*/ 515885 w 515885"/>
              <a:gd name="connsiteY2" fmla="*/ 0 h 522055"/>
              <a:gd name="connsiteX3" fmla="*/ 515885 w 515885"/>
              <a:gd name="connsiteY3" fmla="*/ 522055 h 522055"/>
              <a:gd name="connsiteX4" fmla="*/ 82629 w 515885"/>
              <a:gd name="connsiteY4" fmla="*/ 522055 h 5220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15885" h="522055">
                <a:moveTo>
                  <a:pt x="0" y="356797"/>
                </a:moveTo>
                <a:lnTo>
                  <a:pt x="178398" y="0"/>
                </a:lnTo>
                <a:lnTo>
                  <a:pt x="515885" y="0"/>
                </a:lnTo>
                <a:lnTo>
                  <a:pt x="515885" y="522055"/>
                </a:lnTo>
                <a:lnTo>
                  <a:pt x="82629" y="522055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s-ES_tradnl" dirty="0"/>
          </a:p>
        </p:txBody>
      </p:sp>
      <p:sp>
        <p:nvSpPr>
          <p:cNvPr id="77" name="Forma libre 76">
            <a:extLst>
              <a:ext uri="{FF2B5EF4-FFF2-40B4-BE49-F238E27FC236}">
                <a16:creationId xmlns:a16="http://schemas.microsoft.com/office/drawing/2014/main" id="{6795D448-F532-AB4F-2FD0-2601FDD57334}"/>
              </a:ext>
            </a:extLst>
          </p:cNvPr>
          <p:cNvSpPr/>
          <p:nvPr userDrawn="1"/>
        </p:nvSpPr>
        <p:spPr>
          <a:xfrm rot="5400000">
            <a:off x="663558" y="6242626"/>
            <a:ext cx="514615" cy="713593"/>
          </a:xfrm>
          <a:custGeom>
            <a:avLst/>
            <a:gdLst>
              <a:gd name="connsiteX0" fmla="*/ 0 w 514615"/>
              <a:gd name="connsiteY0" fmla="*/ 356797 h 713593"/>
              <a:gd name="connsiteX1" fmla="*/ 178398 w 514615"/>
              <a:gd name="connsiteY1" fmla="*/ 0 h 713593"/>
              <a:gd name="connsiteX2" fmla="*/ 514615 w 514615"/>
              <a:gd name="connsiteY2" fmla="*/ 0 h 713593"/>
              <a:gd name="connsiteX3" fmla="*/ 514615 w 514615"/>
              <a:gd name="connsiteY3" fmla="*/ 713593 h 713593"/>
              <a:gd name="connsiteX4" fmla="*/ 178398 w 514615"/>
              <a:gd name="connsiteY4" fmla="*/ 713593 h 7135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14615" h="713593">
                <a:moveTo>
                  <a:pt x="0" y="356797"/>
                </a:moveTo>
                <a:lnTo>
                  <a:pt x="178398" y="0"/>
                </a:lnTo>
                <a:lnTo>
                  <a:pt x="514615" y="0"/>
                </a:lnTo>
                <a:lnTo>
                  <a:pt x="514615" y="713593"/>
                </a:lnTo>
                <a:lnTo>
                  <a:pt x="178398" y="713593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s-ES_tradnl" dirty="0"/>
          </a:p>
        </p:txBody>
      </p:sp>
      <p:sp>
        <p:nvSpPr>
          <p:cNvPr id="78" name="Forma libre 77">
            <a:extLst>
              <a:ext uri="{FF2B5EF4-FFF2-40B4-BE49-F238E27FC236}">
                <a16:creationId xmlns:a16="http://schemas.microsoft.com/office/drawing/2014/main" id="{99E71A31-DC79-88BB-AF88-F61D633A23E6}"/>
              </a:ext>
            </a:extLst>
          </p:cNvPr>
          <p:cNvSpPr/>
          <p:nvPr userDrawn="1"/>
        </p:nvSpPr>
        <p:spPr>
          <a:xfrm rot="5400000">
            <a:off x="1407415" y="6243261"/>
            <a:ext cx="515885" cy="713593"/>
          </a:xfrm>
          <a:custGeom>
            <a:avLst/>
            <a:gdLst>
              <a:gd name="connsiteX0" fmla="*/ 0 w 515885"/>
              <a:gd name="connsiteY0" fmla="*/ 356797 h 713593"/>
              <a:gd name="connsiteX1" fmla="*/ 178398 w 515885"/>
              <a:gd name="connsiteY1" fmla="*/ 0 h 713593"/>
              <a:gd name="connsiteX2" fmla="*/ 515885 w 515885"/>
              <a:gd name="connsiteY2" fmla="*/ 0 h 713593"/>
              <a:gd name="connsiteX3" fmla="*/ 515885 w 515885"/>
              <a:gd name="connsiteY3" fmla="*/ 713593 h 713593"/>
              <a:gd name="connsiteX4" fmla="*/ 178398 w 515885"/>
              <a:gd name="connsiteY4" fmla="*/ 713593 h 7135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15885" h="713593">
                <a:moveTo>
                  <a:pt x="0" y="356797"/>
                </a:moveTo>
                <a:lnTo>
                  <a:pt x="178398" y="0"/>
                </a:lnTo>
                <a:lnTo>
                  <a:pt x="515885" y="0"/>
                </a:lnTo>
                <a:lnTo>
                  <a:pt x="515885" y="713593"/>
                </a:lnTo>
                <a:lnTo>
                  <a:pt x="178398" y="713593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s-ES_tradnl" dirty="0"/>
          </a:p>
        </p:txBody>
      </p:sp>
      <p:sp>
        <p:nvSpPr>
          <p:cNvPr id="53" name="Hexágono 52">
            <a:extLst>
              <a:ext uri="{FF2B5EF4-FFF2-40B4-BE49-F238E27FC236}">
                <a16:creationId xmlns:a16="http://schemas.microsoft.com/office/drawing/2014/main" id="{35010CC9-FF42-ABC8-89EE-9BC73AF3D4C7}"/>
              </a:ext>
            </a:extLst>
          </p:cNvPr>
          <p:cNvSpPr/>
          <p:nvPr userDrawn="1"/>
        </p:nvSpPr>
        <p:spPr>
          <a:xfrm rot="5400000">
            <a:off x="1867635" y="6193099"/>
            <a:ext cx="319306" cy="257542"/>
          </a:xfrm>
          <a:prstGeom prst="hexagon">
            <a:avLst/>
          </a:pr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dirty="0"/>
          </a:p>
        </p:txBody>
      </p:sp>
      <p:sp>
        <p:nvSpPr>
          <p:cNvPr id="54" name="Hexágono 53">
            <a:extLst>
              <a:ext uri="{FF2B5EF4-FFF2-40B4-BE49-F238E27FC236}">
                <a16:creationId xmlns:a16="http://schemas.microsoft.com/office/drawing/2014/main" id="{E07660A2-EC91-5881-8E76-A72202DDCC43}"/>
              </a:ext>
            </a:extLst>
          </p:cNvPr>
          <p:cNvSpPr/>
          <p:nvPr userDrawn="1"/>
        </p:nvSpPr>
        <p:spPr>
          <a:xfrm rot="5400000">
            <a:off x="758289" y="3956190"/>
            <a:ext cx="319306" cy="257542"/>
          </a:xfrm>
          <a:prstGeom prst="hexagon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dirty="0"/>
          </a:p>
        </p:txBody>
      </p:sp>
      <p:sp>
        <p:nvSpPr>
          <p:cNvPr id="72" name="Forma libre 71">
            <a:extLst>
              <a:ext uri="{FF2B5EF4-FFF2-40B4-BE49-F238E27FC236}">
                <a16:creationId xmlns:a16="http://schemas.microsoft.com/office/drawing/2014/main" id="{206C328A-C6CF-1617-F214-AD510F2B8DEF}"/>
              </a:ext>
            </a:extLst>
          </p:cNvPr>
          <p:cNvSpPr/>
          <p:nvPr userDrawn="1"/>
        </p:nvSpPr>
        <p:spPr>
          <a:xfrm rot="5400000">
            <a:off x="11234451" y="2867599"/>
            <a:ext cx="1558107" cy="356990"/>
          </a:xfrm>
          <a:custGeom>
            <a:avLst/>
            <a:gdLst>
              <a:gd name="connsiteX0" fmla="*/ 0 w 1558107"/>
              <a:gd name="connsiteY0" fmla="*/ 0 h 356990"/>
              <a:gd name="connsiteX1" fmla="*/ 1558107 w 1558107"/>
              <a:gd name="connsiteY1" fmla="*/ 0 h 356990"/>
              <a:gd name="connsiteX2" fmla="*/ 1379612 w 1558107"/>
              <a:gd name="connsiteY2" fmla="*/ 356990 h 356990"/>
              <a:gd name="connsiteX3" fmla="*/ 178495 w 1558107"/>
              <a:gd name="connsiteY3" fmla="*/ 356990 h 3569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558107" h="356990">
                <a:moveTo>
                  <a:pt x="0" y="0"/>
                </a:moveTo>
                <a:lnTo>
                  <a:pt x="1558107" y="0"/>
                </a:lnTo>
                <a:lnTo>
                  <a:pt x="1379612" y="356990"/>
                </a:lnTo>
                <a:lnTo>
                  <a:pt x="178495" y="356990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accent1">
                <a:lumMod val="75000"/>
                <a:alpha val="2805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8051051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E3208EA4-61EA-1D7B-413D-5004209F5C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dirty="0"/>
              <a:t>Haga clic para modificar el estilo de título del patrón</a:t>
            </a:r>
            <a:endParaRPr lang="es-ES_tradnl" dirty="0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DFC7CD0B-9DF7-91A4-C671-440A4258742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dirty="0"/>
              <a:t>Haga clic para modificar los estilos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3499153-DAF4-2E9B-5BCE-08E00CEF16D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_tradn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9570809-4C63-91C3-FF70-9A3F331D20C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s-ES_tradnl"/>
              <a:t>CRITERION | www.criterion-ele.com</a:t>
            </a:r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8D9AFD0-3A7A-55C7-0185-1EE9CA114DF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CDD845-CBF4-1D47-A5E9-20201D8033DA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422788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>
          <a:solidFill>
            <a:schemeClr val="tx1"/>
          </a:solidFill>
          <a:latin typeface="Century Gothic" panose="020B050202020202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Century Gothic" panose="020B0502020202020204" pitchFamily="34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Century Gothic" panose="020B0502020202020204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Century Gothic" panose="020B0502020202020204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Century Gothic" panose="020B0502020202020204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Century Gothic" panose="020B050202020202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criterion-ele.com/manual-de-actividades/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7iJJYG7MrpQ&amp;t=1s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1C95B22-6715-ABAD-35F2-C2E830FF7B3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339314" y="2202590"/>
            <a:ext cx="6798286" cy="1205934"/>
          </a:xfrm>
        </p:spPr>
        <p:txBody>
          <a:bodyPr/>
          <a:lstStyle/>
          <a:p>
            <a:r>
              <a:rPr lang="es-ES_tradnl" dirty="0"/>
              <a:t>Voces que pesan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9477387A-5730-798E-302A-90F2101C1C4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327195" y="3312580"/>
            <a:ext cx="6175393" cy="994189"/>
          </a:xfrm>
        </p:spPr>
        <p:txBody>
          <a:bodyPr/>
          <a:lstStyle/>
          <a:p>
            <a:r>
              <a:rPr lang="es-ES" dirty="0"/>
              <a:t>El impacto de las opiniones de los famosos en los medios</a:t>
            </a:r>
            <a:endParaRPr lang="es-ES_tradnl" dirty="0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A3E94EA0-35D3-4238-C09F-8B9CABD94C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021452" y="6268782"/>
            <a:ext cx="4287442" cy="365125"/>
          </a:xfrm>
        </p:spPr>
        <p:txBody>
          <a:bodyPr/>
          <a:lstStyle/>
          <a:p>
            <a:r>
              <a:rPr lang="es-ES" sz="1800" kern="0" dirty="0" err="1">
                <a:solidFill>
                  <a:srgbClr val="2F5496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</a:rPr>
              <a:t>www.linkedin.com</a:t>
            </a:r>
            <a:r>
              <a:rPr lang="es-ES" sz="1800" kern="0" dirty="0">
                <a:solidFill>
                  <a:srgbClr val="2F5496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</a:rPr>
              <a:t>/</a:t>
            </a:r>
            <a:r>
              <a:rPr lang="es-ES" sz="1800" kern="0" dirty="0" err="1">
                <a:solidFill>
                  <a:srgbClr val="2F5496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</a:rPr>
              <a:t>company</a:t>
            </a:r>
            <a:r>
              <a:rPr lang="es-ES" sz="1800" kern="0" dirty="0">
                <a:solidFill>
                  <a:srgbClr val="2F5496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</a:rPr>
              <a:t>/</a:t>
            </a:r>
            <a:r>
              <a:rPr lang="es-ES" sz="1800" kern="0" dirty="0" err="1">
                <a:solidFill>
                  <a:srgbClr val="2F5496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</a:rPr>
              <a:t>criterion</a:t>
            </a:r>
            <a:r>
              <a:rPr lang="es-ES" sz="1800" kern="0" dirty="0">
                <a:solidFill>
                  <a:srgbClr val="2F5496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</a:rPr>
              <a:t>-ele/</a:t>
            </a:r>
            <a:r>
              <a:rPr lang="en-CZ" dirty="0">
                <a:effectLst/>
              </a:rPr>
              <a:t> </a:t>
            </a:r>
            <a:endParaRPr lang="es-ES_tradnl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96D5A65-3ACA-DB20-0BEC-ADEA5BADFA8D}"/>
              </a:ext>
            </a:extLst>
          </p:cNvPr>
          <p:cNvSpPr txBox="1"/>
          <p:nvPr/>
        </p:nvSpPr>
        <p:spPr>
          <a:xfrm>
            <a:off x="5021452" y="5359589"/>
            <a:ext cx="610136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  <a:tabLst>
                <a:tab pos="2865755" algn="ctr"/>
                <a:tab pos="5731510" algn="r"/>
              </a:tabLst>
            </a:pPr>
            <a:r>
              <a:rPr lang="es-ES" sz="1200" dirty="0">
                <a:effectLst/>
                <a:latin typeface="Century Gothic" panose="020B0502020202020204" pitchFamily="34" charset="0"/>
                <a:ea typeface="Calibri" panose="020F0502020204030204" pitchFamily="34" charset="0"/>
              </a:rPr>
              <a:t>González-Lozano, J., García-Romeu, J., Márquez, D. y </a:t>
            </a:r>
            <a:r>
              <a:rPr lang="es-ES" sz="1200" dirty="0" err="1">
                <a:effectLst/>
                <a:latin typeface="Century Gothic" panose="020B0502020202020204" pitchFamily="34" charset="0"/>
                <a:ea typeface="Calibri" panose="020F0502020204030204" pitchFamily="34" charset="0"/>
              </a:rPr>
              <a:t>Čičmanec</a:t>
            </a:r>
            <a:r>
              <a:rPr lang="es-ES" sz="1200" dirty="0">
                <a:effectLst/>
                <a:latin typeface="Century Gothic" panose="020B0502020202020204" pitchFamily="34" charset="0"/>
                <a:ea typeface="Calibri" panose="020F0502020204030204" pitchFamily="34" charset="0"/>
              </a:rPr>
              <a:t>, R. (2025) </a:t>
            </a:r>
            <a:r>
              <a:rPr lang="es-ES" sz="1200" i="1" dirty="0">
                <a:effectLst/>
                <a:latin typeface="Century Gothic" panose="020B0502020202020204" pitchFamily="34" charset="0"/>
                <a:ea typeface="Calibri" panose="020F0502020204030204" pitchFamily="34" charset="0"/>
              </a:rPr>
              <a:t>Manual de actividades para el desarrollo de la actitud crítica. </a:t>
            </a:r>
            <a:r>
              <a:rPr lang="es-ES" sz="1200" i="1" u="sng" dirty="0">
                <a:solidFill>
                  <a:srgbClr val="0563C1"/>
                </a:solidFill>
                <a:effectLst/>
                <a:latin typeface="Century Gothic" panose="020B0502020202020204" pitchFamily="34" charset="0"/>
                <a:ea typeface="Calibri" panose="020F0502020204030204" pitchFamily="34" charset="0"/>
                <a:hlinkClick r:id="rId2"/>
              </a:rPr>
              <a:t>https://criterion-ele.com/manual-de-actividades/</a:t>
            </a:r>
            <a:r>
              <a:rPr lang="es-ES" sz="1200" i="1" dirty="0">
                <a:effectLst/>
                <a:latin typeface="Century Gothic" panose="020B0502020202020204" pitchFamily="34" charset="0"/>
                <a:ea typeface="Calibri" panose="020F0502020204030204" pitchFamily="34" charset="0"/>
              </a:rPr>
              <a:t> </a:t>
            </a:r>
            <a:endParaRPr lang="es-ES" sz="1200" dirty="0">
              <a:effectLst/>
              <a:latin typeface="Century Gothic" panose="020B0502020202020204" pitchFamily="34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561723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1C95B22-6715-ABAD-35F2-C2E830FF7B3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339314" y="2202590"/>
            <a:ext cx="6798286" cy="1205934"/>
          </a:xfrm>
        </p:spPr>
        <p:txBody>
          <a:bodyPr/>
          <a:lstStyle/>
          <a:p>
            <a:r>
              <a:rPr lang="es-ES_tradnl" dirty="0"/>
              <a:t>Voces que pesan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9477387A-5730-798E-302A-90F2101C1C4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327195" y="3312580"/>
            <a:ext cx="6175393" cy="994189"/>
          </a:xfrm>
        </p:spPr>
        <p:txBody>
          <a:bodyPr/>
          <a:lstStyle/>
          <a:p>
            <a:r>
              <a:rPr lang="es-ES" dirty="0"/>
              <a:t>El impacto de las opiniones de los famosos en los medios</a:t>
            </a:r>
            <a:endParaRPr lang="es-ES_tradnl" dirty="0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A3E94EA0-35D3-4238-C09F-8B9CABD94C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021452" y="6268782"/>
            <a:ext cx="4287442" cy="365125"/>
          </a:xfrm>
        </p:spPr>
        <p:txBody>
          <a:bodyPr/>
          <a:lstStyle/>
          <a:p>
            <a:r>
              <a:rPr lang="es-ES" sz="1800" kern="0" dirty="0" err="1">
                <a:solidFill>
                  <a:srgbClr val="2F5496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</a:rPr>
              <a:t>www.linkedin.com</a:t>
            </a:r>
            <a:r>
              <a:rPr lang="es-ES" sz="1800" kern="0" dirty="0">
                <a:solidFill>
                  <a:srgbClr val="2F5496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</a:rPr>
              <a:t>/</a:t>
            </a:r>
            <a:r>
              <a:rPr lang="es-ES" sz="1800" kern="0" dirty="0" err="1">
                <a:solidFill>
                  <a:srgbClr val="2F5496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</a:rPr>
              <a:t>company</a:t>
            </a:r>
            <a:r>
              <a:rPr lang="es-ES" sz="1800" kern="0" dirty="0">
                <a:solidFill>
                  <a:srgbClr val="2F5496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</a:rPr>
              <a:t>/</a:t>
            </a:r>
            <a:r>
              <a:rPr lang="es-ES" sz="1800" kern="0" dirty="0" err="1">
                <a:solidFill>
                  <a:srgbClr val="2F5496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</a:rPr>
              <a:t>criterion</a:t>
            </a:r>
            <a:r>
              <a:rPr lang="es-ES" sz="1800" kern="0" dirty="0">
                <a:solidFill>
                  <a:srgbClr val="2F5496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</a:rPr>
              <a:t>-ele/</a:t>
            </a:r>
            <a:r>
              <a:rPr lang="en-CZ" dirty="0">
                <a:effectLst/>
              </a:rPr>
              <a:t> </a:t>
            </a:r>
            <a:endParaRPr lang="es-ES_tradnl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8C5C2CD-70E4-AE98-AE3D-B02097E79FF4}"/>
              </a:ext>
            </a:extLst>
          </p:cNvPr>
          <p:cNvSpPr txBox="1"/>
          <p:nvPr/>
        </p:nvSpPr>
        <p:spPr>
          <a:xfrm>
            <a:off x="5021452" y="5169506"/>
            <a:ext cx="6101366" cy="100482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buNone/>
            </a:pPr>
            <a:r>
              <a:rPr lang="es-ES" sz="1050" dirty="0">
                <a:effectLst/>
                <a:latin typeface="Century Gothic" panose="020B0502020202020204" pitchFamily="34" charset="0"/>
                <a:ea typeface="Calibri" panose="020F0502020204030204" pitchFamily="34" charset="0"/>
              </a:rPr>
              <a:t>La creación de estos recursos ha sido financiada (parcialmente) por el programa de subvenciones ERASMUS+ de la Unión Europea con el </a:t>
            </a:r>
            <a:r>
              <a:rPr lang="es-ES" sz="1050" dirty="0" err="1">
                <a:effectLst/>
                <a:latin typeface="Century Gothic" panose="020B0502020202020204" pitchFamily="34" charset="0"/>
                <a:ea typeface="Calibri" panose="020F0502020204030204" pitchFamily="34" charset="0"/>
              </a:rPr>
              <a:t>nº</a:t>
            </a:r>
            <a:r>
              <a:rPr lang="es-ES" sz="1050" dirty="0">
                <a:effectLst/>
                <a:latin typeface="Century Gothic" panose="020B0502020202020204" pitchFamily="34" charset="0"/>
                <a:ea typeface="Calibri" panose="020F0502020204030204" pitchFamily="34" charset="0"/>
              </a:rPr>
              <a:t> de subvención 2022-1-</a:t>
            </a:r>
            <a:r>
              <a:rPr lang="es-ES" sz="1050" dirty="0" err="1">
                <a:effectLst/>
                <a:latin typeface="Century Gothic" panose="020B0502020202020204" pitchFamily="34" charset="0"/>
                <a:ea typeface="Calibri" panose="020F0502020204030204" pitchFamily="34" charset="0"/>
              </a:rPr>
              <a:t>DE01</a:t>
            </a:r>
            <a:r>
              <a:rPr lang="es-ES" sz="1050" dirty="0">
                <a:effectLst/>
                <a:latin typeface="Century Gothic" panose="020B0502020202020204" pitchFamily="34" charset="0"/>
                <a:ea typeface="Calibri" panose="020F0502020204030204" pitchFamily="34" charset="0"/>
              </a:rPr>
              <a:t>-</a:t>
            </a:r>
            <a:r>
              <a:rPr lang="es-ES" sz="1050" dirty="0" err="1">
                <a:effectLst/>
                <a:latin typeface="Century Gothic" panose="020B0502020202020204" pitchFamily="34" charset="0"/>
                <a:ea typeface="Calibri" panose="020F0502020204030204" pitchFamily="34" charset="0"/>
              </a:rPr>
              <a:t>KA220</a:t>
            </a:r>
            <a:r>
              <a:rPr lang="es-ES" sz="1050" dirty="0">
                <a:effectLst/>
                <a:latin typeface="Century Gothic" panose="020B0502020202020204" pitchFamily="34" charset="0"/>
                <a:ea typeface="Calibri" panose="020F0502020204030204" pitchFamily="34" charset="0"/>
              </a:rPr>
              <a:t>-</a:t>
            </a:r>
            <a:r>
              <a:rPr lang="es-ES" sz="1050" dirty="0" err="1">
                <a:effectLst/>
                <a:latin typeface="Century Gothic" panose="020B0502020202020204" pitchFamily="34" charset="0"/>
                <a:ea typeface="Calibri" panose="020F0502020204030204" pitchFamily="34" charset="0"/>
              </a:rPr>
              <a:t>HED</a:t>
            </a:r>
            <a:r>
              <a:rPr lang="es-ES" sz="1050" dirty="0">
                <a:effectLst/>
                <a:latin typeface="Century Gothic" panose="020B0502020202020204" pitchFamily="34" charset="0"/>
                <a:ea typeface="Calibri" panose="020F0502020204030204" pitchFamily="34" charset="0"/>
              </a:rPr>
              <a:t>-000085767. Ni la Comisión Europea ni la agencia nacional de financiación del proyecto, el </a:t>
            </a:r>
            <a:r>
              <a:rPr lang="es-ES" sz="1050" dirty="0" err="1">
                <a:effectLst/>
                <a:latin typeface="Century Gothic" panose="020B0502020202020204" pitchFamily="34" charset="0"/>
                <a:ea typeface="Calibri" panose="020F0502020204030204" pitchFamily="34" charset="0"/>
              </a:rPr>
              <a:t>DAAD</a:t>
            </a:r>
            <a:r>
              <a:rPr lang="es-ES" sz="1050" dirty="0">
                <a:effectLst/>
                <a:latin typeface="Century Gothic" panose="020B0502020202020204" pitchFamily="34" charset="0"/>
                <a:ea typeface="Calibri" panose="020F0502020204030204" pitchFamily="34" charset="0"/>
              </a:rPr>
              <a:t>, son responsables de su contenido ni de las pérdidas o daños derivados del uso de estos recursos.</a:t>
            </a:r>
          </a:p>
        </p:txBody>
      </p:sp>
    </p:spTree>
    <p:extLst>
      <p:ext uri="{BB962C8B-B14F-4D97-AF65-F5344CB8AC3E}">
        <p14:creationId xmlns:p14="http://schemas.microsoft.com/office/powerpoint/2010/main" val="27288407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FBC7C50D-738F-8524-B284-CB921D9F25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_tradnl" dirty="0"/>
              <a:t>CRITERION | </a:t>
            </a:r>
            <a:r>
              <a:rPr lang="es-ES_tradnl" dirty="0" err="1"/>
              <a:t>www.criterion-ele.com</a:t>
            </a:r>
            <a:endParaRPr lang="es-ES_tradnl" dirty="0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D6B7D2E8-CD4E-F621-0C83-2106A38372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DD845-CBF4-1D47-A5E9-20201D8033DA}" type="slidenum">
              <a:rPr lang="es-ES_tradnl" smtClean="0"/>
              <a:pPr/>
              <a:t>2</a:t>
            </a:fld>
            <a:endParaRPr lang="es-ES_tradnl" dirty="0"/>
          </a:p>
        </p:txBody>
      </p:sp>
      <p:sp>
        <p:nvSpPr>
          <p:cNvPr id="8" name="Marcador de contenido 2">
            <a:extLst>
              <a:ext uri="{FF2B5EF4-FFF2-40B4-BE49-F238E27FC236}">
                <a16:creationId xmlns:a16="http://schemas.microsoft.com/office/drawing/2014/main" id="{9E605EB6-B31B-EC3A-6A69-B2403C466E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12985" y="1279873"/>
            <a:ext cx="9649185" cy="4868833"/>
          </a:xfrm>
        </p:spPr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es-ES_tradnl" sz="4000" dirty="0">
                <a:solidFill>
                  <a:schemeClr val="accent1">
                    <a:lumMod val="75000"/>
                  </a:schemeClr>
                </a:solidFill>
              </a:rPr>
              <a:t>Están erradicando</a:t>
            </a:r>
            <a:r>
              <a:rPr lang="es-ES_tradnl" sz="4000" dirty="0"/>
              <a:t> la masculinidad </a:t>
            </a:r>
            <a:endParaRPr lang="es-ES_tradnl" sz="40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E15CD530-0745-BBD3-7C6F-10E8A89402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dirty="0"/>
              <a:t>Las opiniones de los famosos en los medios</a:t>
            </a:r>
            <a:endParaRPr lang="en-CZ" dirty="0"/>
          </a:p>
        </p:txBody>
      </p:sp>
    </p:spTree>
    <p:extLst>
      <p:ext uri="{BB962C8B-B14F-4D97-AF65-F5344CB8AC3E}">
        <p14:creationId xmlns:p14="http://schemas.microsoft.com/office/powerpoint/2010/main" val="17588183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FBC7C50D-738F-8524-B284-CB921D9F25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_tradnl" dirty="0"/>
              <a:t>CRITERION | </a:t>
            </a:r>
            <a:r>
              <a:rPr lang="es-ES_tradnl" dirty="0" err="1"/>
              <a:t>www.criterion-ele.com</a:t>
            </a:r>
            <a:endParaRPr lang="es-ES_tradnl" dirty="0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D6B7D2E8-CD4E-F621-0C83-2106A38372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DD845-CBF4-1D47-A5E9-20201D8033DA}" type="slidenum">
              <a:rPr lang="es-ES_tradnl" smtClean="0"/>
              <a:pPr/>
              <a:t>3</a:t>
            </a:fld>
            <a:endParaRPr lang="es-ES_tradnl" dirty="0"/>
          </a:p>
        </p:txBody>
      </p:sp>
      <p:sp>
        <p:nvSpPr>
          <p:cNvPr id="8" name="Marcador de contenido 2">
            <a:extLst>
              <a:ext uri="{FF2B5EF4-FFF2-40B4-BE49-F238E27FC236}">
                <a16:creationId xmlns:a16="http://schemas.microsoft.com/office/drawing/2014/main" id="{9E605EB6-B31B-EC3A-6A69-B2403C466E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12985" y="1279873"/>
            <a:ext cx="9649185" cy="4868833"/>
          </a:xfrm>
        </p:spPr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es-ES_tradnl" sz="4000" dirty="0"/>
              <a:t>¿Qué </a:t>
            </a:r>
            <a:r>
              <a:rPr lang="es-ES_tradnl" sz="4000" dirty="0">
                <a:solidFill>
                  <a:schemeClr val="accent1">
                    <a:lumMod val="75000"/>
                  </a:schemeClr>
                </a:solidFill>
              </a:rPr>
              <a:t>preguntas </a:t>
            </a:r>
            <a:r>
              <a:rPr lang="es-ES_tradnl" sz="4000" dirty="0"/>
              <a:t>surgen de esta afirmación? </a:t>
            </a:r>
            <a:endParaRPr lang="es-ES_tradnl" sz="40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7" name="Title 5">
            <a:extLst>
              <a:ext uri="{FF2B5EF4-FFF2-40B4-BE49-F238E27FC236}">
                <a16:creationId xmlns:a16="http://schemas.microsoft.com/office/drawing/2014/main" id="{003873F9-60BA-C58D-846D-764619D006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7450" y="167097"/>
            <a:ext cx="10567643" cy="548894"/>
          </a:xfrm>
        </p:spPr>
        <p:txBody>
          <a:bodyPr>
            <a:normAutofit/>
          </a:bodyPr>
          <a:lstStyle/>
          <a:p>
            <a:r>
              <a:rPr lang="es-ES" dirty="0"/>
              <a:t>Las opiniones de los famosos en los medios</a:t>
            </a:r>
            <a:endParaRPr lang="en-CZ" dirty="0"/>
          </a:p>
        </p:txBody>
      </p:sp>
    </p:spTree>
    <p:extLst>
      <p:ext uri="{BB962C8B-B14F-4D97-AF65-F5344CB8AC3E}">
        <p14:creationId xmlns:p14="http://schemas.microsoft.com/office/powerpoint/2010/main" val="13616653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FBC7C50D-738F-8524-B284-CB921D9F25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_tradnl" dirty="0"/>
              <a:t>CRITERION | </a:t>
            </a:r>
            <a:r>
              <a:rPr lang="es-ES_tradnl" dirty="0" err="1"/>
              <a:t>www.criterion-ele.com</a:t>
            </a:r>
            <a:endParaRPr lang="es-ES_tradnl" dirty="0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D6B7D2E8-CD4E-F621-0C83-2106A38372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DD845-CBF4-1D47-A5E9-20201D8033DA}" type="slidenum">
              <a:rPr lang="es-ES_tradnl" smtClean="0"/>
              <a:pPr/>
              <a:t>4</a:t>
            </a:fld>
            <a:endParaRPr lang="es-ES_tradnl" dirty="0"/>
          </a:p>
        </p:txBody>
      </p:sp>
      <p:sp>
        <p:nvSpPr>
          <p:cNvPr id="7" name="Title 5">
            <a:extLst>
              <a:ext uri="{FF2B5EF4-FFF2-40B4-BE49-F238E27FC236}">
                <a16:creationId xmlns:a16="http://schemas.microsoft.com/office/drawing/2014/main" id="{003873F9-60BA-C58D-846D-764619D006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7450" y="167097"/>
            <a:ext cx="10567643" cy="548894"/>
          </a:xfrm>
        </p:spPr>
        <p:txBody>
          <a:bodyPr>
            <a:normAutofit/>
          </a:bodyPr>
          <a:lstStyle/>
          <a:p>
            <a:r>
              <a:rPr lang="es-ES" dirty="0"/>
              <a:t>Las opiniones de los famosos en los medios</a:t>
            </a:r>
            <a:endParaRPr lang="en-CZ" dirty="0"/>
          </a:p>
        </p:txBody>
      </p:sp>
      <p:sp>
        <p:nvSpPr>
          <p:cNvPr id="2" name="Rectángulo 1">
            <a:extLst>
              <a:ext uri="{FF2B5EF4-FFF2-40B4-BE49-F238E27FC236}">
                <a16:creationId xmlns:a16="http://schemas.microsoft.com/office/drawing/2014/main" id="{6BA819EB-7359-7DC8-0551-70A087531E3B}"/>
              </a:ext>
            </a:extLst>
          </p:cNvPr>
          <p:cNvSpPr/>
          <p:nvPr/>
        </p:nvSpPr>
        <p:spPr>
          <a:xfrm>
            <a:off x="3972007" y="2826307"/>
            <a:ext cx="4906092" cy="1419727"/>
          </a:xfrm>
          <a:prstGeom prst="rect">
            <a:avLst/>
          </a:prstGeom>
          <a:solidFill>
            <a:schemeClr val="accent4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400" dirty="0">
                <a:solidFill>
                  <a:schemeClr val="tx1"/>
                </a:solidFill>
              </a:rPr>
              <a:t>Proyecte el siguiente vídeo: </a:t>
            </a:r>
          </a:p>
          <a:p>
            <a:pPr algn="ctr"/>
            <a:r>
              <a:rPr lang="es-ES" dirty="0">
                <a:hlinkClick r:id="rId3"/>
              </a:rPr>
              <a:t>https://www.youtube.com/watch?v=7iJJYG7MrpQ&amp;t=1s</a:t>
            </a:r>
            <a:r>
              <a:rPr lang="es-E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2168832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FBC7C50D-738F-8524-B284-CB921D9F25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_tradnl" dirty="0"/>
              <a:t>CRITERION | </a:t>
            </a:r>
            <a:r>
              <a:rPr lang="es-ES_tradnl" dirty="0" err="1"/>
              <a:t>www.criterion-ele.com</a:t>
            </a:r>
            <a:endParaRPr lang="es-ES_tradnl" dirty="0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D6B7D2E8-CD4E-F621-0C83-2106A38372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DD845-CBF4-1D47-A5E9-20201D8033DA}" type="slidenum">
              <a:rPr lang="es-ES_tradnl" smtClean="0"/>
              <a:pPr/>
              <a:t>5</a:t>
            </a:fld>
            <a:endParaRPr lang="es-ES_tradnl" dirty="0"/>
          </a:p>
        </p:txBody>
      </p:sp>
      <p:sp>
        <p:nvSpPr>
          <p:cNvPr id="8" name="Marcador de contenido 2">
            <a:extLst>
              <a:ext uri="{FF2B5EF4-FFF2-40B4-BE49-F238E27FC236}">
                <a16:creationId xmlns:a16="http://schemas.microsoft.com/office/drawing/2014/main" id="{9E605EB6-B31B-EC3A-6A69-B2403C466E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12985" y="1279873"/>
            <a:ext cx="9649185" cy="4868833"/>
          </a:xfrm>
        </p:spPr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es-ES_tradnl" sz="4000" dirty="0"/>
              <a:t>¿Qué </a:t>
            </a:r>
            <a:r>
              <a:rPr lang="es-ES_tradnl" sz="4000" dirty="0">
                <a:solidFill>
                  <a:schemeClr val="accent1">
                    <a:lumMod val="75000"/>
                  </a:schemeClr>
                </a:solidFill>
              </a:rPr>
              <a:t>emoción </a:t>
            </a:r>
            <a:r>
              <a:rPr lang="es-ES_tradnl" sz="4000" dirty="0"/>
              <a:t>o </a:t>
            </a:r>
            <a:r>
              <a:rPr lang="es-ES_tradnl" sz="4000" dirty="0">
                <a:solidFill>
                  <a:schemeClr val="accent1">
                    <a:lumMod val="75000"/>
                  </a:schemeClr>
                </a:solidFill>
              </a:rPr>
              <a:t>pensamiento </a:t>
            </a:r>
            <a:r>
              <a:rPr lang="es-ES_tradnl" sz="4000" dirty="0"/>
              <a:t>surgió en primera instancia? </a:t>
            </a:r>
            <a:endParaRPr lang="es-ES_tradnl" sz="40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7" name="Title 5">
            <a:extLst>
              <a:ext uri="{FF2B5EF4-FFF2-40B4-BE49-F238E27FC236}">
                <a16:creationId xmlns:a16="http://schemas.microsoft.com/office/drawing/2014/main" id="{003873F9-60BA-C58D-846D-764619D006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7450" y="167097"/>
            <a:ext cx="10567643" cy="548894"/>
          </a:xfrm>
        </p:spPr>
        <p:txBody>
          <a:bodyPr>
            <a:normAutofit/>
          </a:bodyPr>
          <a:lstStyle/>
          <a:p>
            <a:r>
              <a:rPr lang="es-ES" dirty="0"/>
              <a:t>Las opiniones de los famosos en los medios</a:t>
            </a:r>
            <a:endParaRPr lang="en-CZ" dirty="0"/>
          </a:p>
        </p:txBody>
      </p:sp>
    </p:spTree>
    <p:extLst>
      <p:ext uri="{BB962C8B-B14F-4D97-AF65-F5344CB8AC3E}">
        <p14:creationId xmlns:p14="http://schemas.microsoft.com/office/powerpoint/2010/main" val="41085013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FBC7C50D-738F-8524-B284-CB921D9F25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_tradnl" dirty="0"/>
              <a:t>CRITERION | </a:t>
            </a:r>
            <a:r>
              <a:rPr lang="es-ES_tradnl" dirty="0" err="1"/>
              <a:t>www.criterion-ele.com</a:t>
            </a:r>
            <a:endParaRPr lang="es-ES_tradnl" dirty="0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D6B7D2E8-CD4E-F621-0C83-2106A38372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DD845-CBF4-1D47-A5E9-20201D8033DA}" type="slidenum">
              <a:rPr lang="es-ES_tradnl" smtClean="0"/>
              <a:pPr/>
              <a:t>6</a:t>
            </a:fld>
            <a:endParaRPr lang="es-ES_tradnl" dirty="0"/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E15CD530-0745-BBD3-7C6F-10E8A89402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Las opiniones de los famosos en los medios</a:t>
            </a:r>
            <a:endParaRPr lang="en-CZ" dirty="0"/>
          </a:p>
        </p:txBody>
      </p:sp>
      <p:sp>
        <p:nvSpPr>
          <p:cNvPr id="7" name="Rectángulo 10">
            <a:extLst>
              <a:ext uri="{FF2B5EF4-FFF2-40B4-BE49-F238E27FC236}">
                <a16:creationId xmlns:a16="http://schemas.microsoft.com/office/drawing/2014/main" id="{4468337C-6E61-9976-5261-D5B1491AB4D5}"/>
              </a:ext>
            </a:extLst>
          </p:cNvPr>
          <p:cNvSpPr/>
          <p:nvPr/>
        </p:nvSpPr>
        <p:spPr>
          <a:xfrm>
            <a:off x="2479569" y="2714073"/>
            <a:ext cx="3699435" cy="3095060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22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	</a:t>
            </a:r>
          </a:p>
        </p:txBody>
      </p:sp>
      <p:sp>
        <p:nvSpPr>
          <p:cNvPr id="9" name="Rectángulo 16">
            <a:extLst>
              <a:ext uri="{FF2B5EF4-FFF2-40B4-BE49-F238E27FC236}">
                <a16:creationId xmlns:a16="http://schemas.microsoft.com/office/drawing/2014/main" id="{8CB482BB-1FC4-5878-44A1-7DDD4873A488}"/>
              </a:ext>
            </a:extLst>
          </p:cNvPr>
          <p:cNvSpPr/>
          <p:nvPr/>
        </p:nvSpPr>
        <p:spPr>
          <a:xfrm>
            <a:off x="2479569" y="1324943"/>
            <a:ext cx="7566875" cy="600843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2100" dirty="0">
                <a:solidFill>
                  <a:schemeClr val="bg1"/>
                </a:solidFill>
                <a:latin typeface="+mj-lt"/>
              </a:rPr>
              <a:t>Reacciones ante el video</a:t>
            </a:r>
          </a:p>
        </p:txBody>
      </p:sp>
      <p:sp>
        <p:nvSpPr>
          <p:cNvPr id="10" name="Rectángulo 10">
            <a:extLst>
              <a:ext uri="{FF2B5EF4-FFF2-40B4-BE49-F238E27FC236}">
                <a16:creationId xmlns:a16="http://schemas.microsoft.com/office/drawing/2014/main" id="{3A5098B3-30DD-FC83-D4E8-F6855BD5BDE0}"/>
              </a:ext>
            </a:extLst>
          </p:cNvPr>
          <p:cNvSpPr/>
          <p:nvPr/>
        </p:nvSpPr>
        <p:spPr>
          <a:xfrm>
            <a:off x="2479568" y="2081789"/>
            <a:ext cx="3699435" cy="548894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22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Percepciones que lo critican</a:t>
            </a:r>
          </a:p>
        </p:txBody>
      </p:sp>
      <p:sp>
        <p:nvSpPr>
          <p:cNvPr id="11" name="Rectángulo 10">
            <a:extLst>
              <a:ext uri="{FF2B5EF4-FFF2-40B4-BE49-F238E27FC236}">
                <a16:creationId xmlns:a16="http://schemas.microsoft.com/office/drawing/2014/main" id="{1CF0CAEF-A614-A1E0-50B1-A875C05BA38E}"/>
              </a:ext>
            </a:extLst>
          </p:cNvPr>
          <p:cNvSpPr/>
          <p:nvPr/>
        </p:nvSpPr>
        <p:spPr>
          <a:xfrm>
            <a:off x="6347010" y="2714073"/>
            <a:ext cx="3699435" cy="3095060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sz="2200" dirty="0">
              <a:solidFill>
                <a:schemeClr val="accent1">
                  <a:lumMod val="75000"/>
                </a:schemeClr>
              </a:solidFill>
              <a:latin typeface="+mj-lt"/>
            </a:endParaRPr>
          </a:p>
        </p:txBody>
      </p:sp>
      <p:sp>
        <p:nvSpPr>
          <p:cNvPr id="12" name="Rectángulo 10">
            <a:extLst>
              <a:ext uri="{FF2B5EF4-FFF2-40B4-BE49-F238E27FC236}">
                <a16:creationId xmlns:a16="http://schemas.microsoft.com/office/drawing/2014/main" id="{48F6A088-BD9F-8C94-5EB8-09EDBF763187}"/>
              </a:ext>
            </a:extLst>
          </p:cNvPr>
          <p:cNvSpPr/>
          <p:nvPr/>
        </p:nvSpPr>
        <p:spPr>
          <a:xfrm>
            <a:off x="6347009" y="2081789"/>
            <a:ext cx="3699435" cy="548894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22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Percepciones que lo justifican</a:t>
            </a:r>
          </a:p>
        </p:txBody>
      </p:sp>
    </p:spTree>
    <p:extLst>
      <p:ext uri="{BB962C8B-B14F-4D97-AF65-F5344CB8AC3E}">
        <p14:creationId xmlns:p14="http://schemas.microsoft.com/office/powerpoint/2010/main" val="40581028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FBC7C50D-738F-8524-B284-CB921D9F25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_tradnl" dirty="0"/>
              <a:t>CRITERION | </a:t>
            </a:r>
            <a:r>
              <a:rPr lang="es-ES_tradnl" dirty="0" err="1"/>
              <a:t>www.criterion-ele.com</a:t>
            </a:r>
            <a:endParaRPr lang="es-ES_tradnl" dirty="0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D6B7D2E8-CD4E-F621-0C83-2106A38372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DD845-CBF4-1D47-A5E9-20201D8033DA}" type="slidenum">
              <a:rPr lang="es-ES_tradnl" smtClean="0"/>
              <a:pPr/>
              <a:t>7</a:t>
            </a:fld>
            <a:endParaRPr lang="es-ES_tradnl" dirty="0"/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E15CD530-0745-BBD3-7C6F-10E8A89402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Las opiniones de los famosos en los medios</a:t>
            </a:r>
            <a:endParaRPr lang="en-CZ" dirty="0"/>
          </a:p>
        </p:txBody>
      </p:sp>
      <p:sp>
        <p:nvSpPr>
          <p:cNvPr id="2" name="Hexágono 7">
            <a:extLst>
              <a:ext uri="{FF2B5EF4-FFF2-40B4-BE49-F238E27FC236}">
                <a16:creationId xmlns:a16="http://schemas.microsoft.com/office/drawing/2014/main" id="{C15C263B-8B24-CE32-4E9E-6A7253CDC6EE}"/>
              </a:ext>
            </a:extLst>
          </p:cNvPr>
          <p:cNvSpPr/>
          <p:nvPr/>
        </p:nvSpPr>
        <p:spPr>
          <a:xfrm rot="5400000">
            <a:off x="7721667" y="3415532"/>
            <a:ext cx="2811126" cy="2556540"/>
          </a:xfrm>
          <a:prstGeom prst="hexagon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s-ES_tradnl" sz="1600" dirty="0">
                <a:solidFill>
                  <a:schemeClr val="accent1">
                    <a:lumMod val="75000"/>
                  </a:schemeClr>
                </a:solidFill>
                <a:latin typeface="Century Gothic" panose="020B0502020202020204" pitchFamily="34" charset="0"/>
              </a:rPr>
              <a:t>Consecuencias de este tipo de comentarios en la sociedad</a:t>
            </a:r>
          </a:p>
        </p:txBody>
      </p:sp>
      <p:sp>
        <p:nvSpPr>
          <p:cNvPr id="3" name="Hexágono 13">
            <a:extLst>
              <a:ext uri="{FF2B5EF4-FFF2-40B4-BE49-F238E27FC236}">
                <a16:creationId xmlns:a16="http://schemas.microsoft.com/office/drawing/2014/main" id="{13D199F2-1562-1FEA-805C-EA790AF3116C}"/>
              </a:ext>
            </a:extLst>
          </p:cNvPr>
          <p:cNvSpPr/>
          <p:nvPr/>
        </p:nvSpPr>
        <p:spPr>
          <a:xfrm rot="5400000">
            <a:off x="2424189" y="1193420"/>
            <a:ext cx="2811126" cy="2556540"/>
          </a:xfrm>
          <a:prstGeom prst="hexagon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s-ES_tradnl" sz="1600" dirty="0">
                <a:solidFill>
                  <a:schemeClr val="bg1"/>
                </a:solidFill>
                <a:latin typeface="Century Gothic" panose="020B0502020202020204" pitchFamily="34" charset="0"/>
              </a:rPr>
              <a:t>Causas que motivan a un famoso a hacer este tipo de comentarios</a:t>
            </a:r>
          </a:p>
        </p:txBody>
      </p:sp>
      <p:sp>
        <p:nvSpPr>
          <p:cNvPr id="8" name="Hexágono 7">
            <a:extLst>
              <a:ext uri="{FF2B5EF4-FFF2-40B4-BE49-F238E27FC236}">
                <a16:creationId xmlns:a16="http://schemas.microsoft.com/office/drawing/2014/main" id="{B42B0F85-F320-8A10-4C65-E4FFE554DED4}"/>
              </a:ext>
            </a:extLst>
          </p:cNvPr>
          <p:cNvSpPr/>
          <p:nvPr/>
        </p:nvSpPr>
        <p:spPr>
          <a:xfrm rot="5400000">
            <a:off x="5149667" y="973879"/>
            <a:ext cx="1719780" cy="1540148"/>
          </a:xfrm>
          <a:prstGeom prst="hexagon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endParaRPr lang="es-ES_tradnl" sz="2400" dirty="0">
              <a:solidFill>
                <a:schemeClr val="accent1">
                  <a:lumMod val="75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13" name="Hexágono 7">
            <a:extLst>
              <a:ext uri="{FF2B5EF4-FFF2-40B4-BE49-F238E27FC236}">
                <a16:creationId xmlns:a16="http://schemas.microsoft.com/office/drawing/2014/main" id="{2CD58DB3-FAA1-A3CE-5E82-BB8D87E30D75}"/>
              </a:ext>
            </a:extLst>
          </p:cNvPr>
          <p:cNvSpPr/>
          <p:nvPr/>
        </p:nvSpPr>
        <p:spPr>
          <a:xfrm rot="5400000">
            <a:off x="3478058" y="3827950"/>
            <a:ext cx="1719780" cy="1540148"/>
          </a:xfrm>
          <a:prstGeom prst="hexagon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endParaRPr lang="es-ES_tradnl" sz="2400" dirty="0">
              <a:solidFill>
                <a:schemeClr val="accent1">
                  <a:lumMod val="75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15" name="Hexágono 7">
            <a:extLst>
              <a:ext uri="{FF2B5EF4-FFF2-40B4-BE49-F238E27FC236}">
                <a16:creationId xmlns:a16="http://schemas.microsoft.com/office/drawing/2014/main" id="{1990B67D-DEC6-9C2B-5F0A-1E4D1AA71A8F}"/>
              </a:ext>
            </a:extLst>
          </p:cNvPr>
          <p:cNvSpPr/>
          <p:nvPr/>
        </p:nvSpPr>
        <p:spPr>
          <a:xfrm rot="5400000">
            <a:off x="7846695" y="1765445"/>
            <a:ext cx="1719780" cy="1540148"/>
          </a:xfrm>
          <a:prstGeom prst="hexagon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endParaRPr lang="es-ES_tradnl" sz="2400" dirty="0">
              <a:solidFill>
                <a:schemeClr val="accent1">
                  <a:lumMod val="75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16" name="Hexágono 7">
            <a:extLst>
              <a:ext uri="{FF2B5EF4-FFF2-40B4-BE49-F238E27FC236}">
                <a16:creationId xmlns:a16="http://schemas.microsoft.com/office/drawing/2014/main" id="{9E23FB34-8F5F-B9E0-FDE4-FDD4BD40D425}"/>
              </a:ext>
            </a:extLst>
          </p:cNvPr>
          <p:cNvSpPr/>
          <p:nvPr/>
        </p:nvSpPr>
        <p:spPr>
          <a:xfrm rot="5400000">
            <a:off x="6124228" y="3215466"/>
            <a:ext cx="1719780" cy="1540148"/>
          </a:xfrm>
          <a:prstGeom prst="hexagon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endParaRPr lang="es-ES_tradnl" sz="2400" dirty="0">
              <a:solidFill>
                <a:schemeClr val="accent1">
                  <a:lumMod val="75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Hexágono 7">
            <a:extLst>
              <a:ext uri="{FF2B5EF4-FFF2-40B4-BE49-F238E27FC236}">
                <a16:creationId xmlns:a16="http://schemas.microsoft.com/office/drawing/2014/main" id="{9DD35C43-E1C0-7882-9376-C1BF57C74C8A}"/>
              </a:ext>
            </a:extLst>
          </p:cNvPr>
          <p:cNvSpPr/>
          <p:nvPr/>
        </p:nvSpPr>
        <p:spPr>
          <a:xfrm rot="5400000">
            <a:off x="818407" y="2199362"/>
            <a:ext cx="1719780" cy="1540148"/>
          </a:xfrm>
          <a:prstGeom prst="hexagon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endParaRPr lang="es-ES_tradnl" sz="2400" dirty="0">
              <a:solidFill>
                <a:schemeClr val="accent1">
                  <a:lumMod val="75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9" name="Hexágono 7">
            <a:extLst>
              <a:ext uri="{FF2B5EF4-FFF2-40B4-BE49-F238E27FC236}">
                <a16:creationId xmlns:a16="http://schemas.microsoft.com/office/drawing/2014/main" id="{97835FCA-A2EA-85B6-FB41-0485B6921E1E}"/>
              </a:ext>
            </a:extLst>
          </p:cNvPr>
          <p:cNvSpPr/>
          <p:nvPr/>
        </p:nvSpPr>
        <p:spPr>
          <a:xfrm rot="5400000">
            <a:off x="10399338" y="4342030"/>
            <a:ext cx="1719780" cy="1540148"/>
          </a:xfrm>
          <a:prstGeom prst="hexagon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endParaRPr lang="es-ES_tradnl" sz="2400" dirty="0">
              <a:solidFill>
                <a:schemeClr val="accent1">
                  <a:lumMod val="75000"/>
                </a:schemeClr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185762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FBC7C50D-738F-8524-B284-CB921D9F25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_tradnl" dirty="0"/>
              <a:t>CRITERION | </a:t>
            </a:r>
            <a:r>
              <a:rPr lang="es-ES_tradnl" dirty="0" err="1"/>
              <a:t>www.criterion-ele.com</a:t>
            </a:r>
            <a:endParaRPr lang="es-ES_tradnl" dirty="0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D6B7D2E8-CD4E-F621-0C83-2106A38372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DD845-CBF4-1D47-A5E9-20201D8033DA}" type="slidenum">
              <a:rPr lang="es-ES_tradnl" smtClean="0"/>
              <a:pPr/>
              <a:t>8</a:t>
            </a:fld>
            <a:endParaRPr lang="es-ES_tradnl" dirty="0"/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E15CD530-0745-BBD3-7C6F-10E8A89402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Las opiniones de los famosos en los medios</a:t>
            </a:r>
            <a:endParaRPr lang="en-CZ" dirty="0"/>
          </a:p>
        </p:txBody>
      </p:sp>
      <p:sp>
        <p:nvSpPr>
          <p:cNvPr id="9" name="Rectángulo 16">
            <a:extLst>
              <a:ext uri="{FF2B5EF4-FFF2-40B4-BE49-F238E27FC236}">
                <a16:creationId xmlns:a16="http://schemas.microsoft.com/office/drawing/2014/main" id="{8CB482BB-1FC4-5878-44A1-7DDD4873A488}"/>
              </a:ext>
            </a:extLst>
          </p:cNvPr>
          <p:cNvSpPr/>
          <p:nvPr/>
        </p:nvSpPr>
        <p:spPr>
          <a:xfrm>
            <a:off x="5362326" y="2082138"/>
            <a:ext cx="3692356" cy="2198552"/>
          </a:xfrm>
          <a:prstGeom prst="rect">
            <a:avLst/>
          </a:pr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El mensaje machista de ‘Chicharito’ a las mujeres</a:t>
            </a:r>
            <a:endParaRPr lang="es-ES_tradnl" sz="2800" dirty="0">
              <a:solidFill>
                <a:schemeClr val="accent1">
                  <a:lumMod val="75000"/>
                </a:schemeClr>
              </a:solidFill>
              <a:latin typeface="+mj-lt"/>
            </a:endParaRPr>
          </a:p>
        </p:txBody>
      </p:sp>
      <p:sp>
        <p:nvSpPr>
          <p:cNvPr id="10" name="Rectángulo 10">
            <a:extLst>
              <a:ext uri="{FF2B5EF4-FFF2-40B4-BE49-F238E27FC236}">
                <a16:creationId xmlns:a16="http://schemas.microsoft.com/office/drawing/2014/main" id="{3A5098B3-30DD-FC83-D4E8-F6855BD5BDE0}"/>
              </a:ext>
            </a:extLst>
          </p:cNvPr>
          <p:cNvSpPr/>
          <p:nvPr/>
        </p:nvSpPr>
        <p:spPr>
          <a:xfrm>
            <a:off x="4123095" y="1330418"/>
            <a:ext cx="1632244" cy="1054548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2200" dirty="0">
                <a:solidFill>
                  <a:schemeClr val="bg1"/>
                </a:solidFill>
                <a:latin typeface="+mj-lt"/>
              </a:rPr>
              <a:t>Seguidores</a:t>
            </a:r>
          </a:p>
        </p:txBody>
      </p:sp>
      <p:sp>
        <p:nvSpPr>
          <p:cNvPr id="2" name="Rectángulo 10">
            <a:extLst>
              <a:ext uri="{FF2B5EF4-FFF2-40B4-BE49-F238E27FC236}">
                <a16:creationId xmlns:a16="http://schemas.microsoft.com/office/drawing/2014/main" id="{90142E78-F109-9C8A-55F8-9BD30BFE53BA}"/>
              </a:ext>
            </a:extLst>
          </p:cNvPr>
          <p:cNvSpPr/>
          <p:nvPr/>
        </p:nvSpPr>
        <p:spPr>
          <a:xfrm>
            <a:off x="8691333" y="3595798"/>
            <a:ext cx="1632244" cy="1054548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2200" dirty="0">
                <a:solidFill>
                  <a:schemeClr val="bg1"/>
                </a:solidFill>
                <a:latin typeface="+mj-lt"/>
              </a:rPr>
              <a:t>Críticos</a:t>
            </a:r>
          </a:p>
        </p:txBody>
      </p:sp>
      <p:sp>
        <p:nvSpPr>
          <p:cNvPr id="3" name="Rectángulo 10">
            <a:extLst>
              <a:ext uri="{FF2B5EF4-FFF2-40B4-BE49-F238E27FC236}">
                <a16:creationId xmlns:a16="http://schemas.microsoft.com/office/drawing/2014/main" id="{7EC392B9-DC74-C387-9021-7EE3BA3E7836}"/>
              </a:ext>
            </a:extLst>
          </p:cNvPr>
          <p:cNvSpPr/>
          <p:nvPr/>
        </p:nvSpPr>
        <p:spPr>
          <a:xfrm>
            <a:off x="3851165" y="2502239"/>
            <a:ext cx="846338" cy="497154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sz="22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8" name="Rectángulo 10">
            <a:extLst>
              <a:ext uri="{FF2B5EF4-FFF2-40B4-BE49-F238E27FC236}">
                <a16:creationId xmlns:a16="http://schemas.microsoft.com/office/drawing/2014/main" id="{DE8533A3-D110-B700-8CAC-34795D76BB1D}"/>
              </a:ext>
            </a:extLst>
          </p:cNvPr>
          <p:cNvSpPr/>
          <p:nvPr/>
        </p:nvSpPr>
        <p:spPr>
          <a:xfrm>
            <a:off x="3129779" y="1457266"/>
            <a:ext cx="846338" cy="497154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sz="22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13" name="Rectángulo 10">
            <a:extLst>
              <a:ext uri="{FF2B5EF4-FFF2-40B4-BE49-F238E27FC236}">
                <a16:creationId xmlns:a16="http://schemas.microsoft.com/office/drawing/2014/main" id="{499B0C92-FC72-21A7-52C7-C1484245C594}"/>
              </a:ext>
            </a:extLst>
          </p:cNvPr>
          <p:cNvSpPr/>
          <p:nvPr/>
        </p:nvSpPr>
        <p:spPr>
          <a:xfrm>
            <a:off x="10440337" y="4289563"/>
            <a:ext cx="846338" cy="497154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sz="22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14" name="Rectángulo 10">
            <a:extLst>
              <a:ext uri="{FF2B5EF4-FFF2-40B4-BE49-F238E27FC236}">
                <a16:creationId xmlns:a16="http://schemas.microsoft.com/office/drawing/2014/main" id="{B0A3AC68-5B69-F41E-D4B5-FC5DCE395532}"/>
              </a:ext>
            </a:extLst>
          </p:cNvPr>
          <p:cNvSpPr/>
          <p:nvPr/>
        </p:nvSpPr>
        <p:spPr>
          <a:xfrm>
            <a:off x="9719505" y="2999393"/>
            <a:ext cx="846338" cy="497154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sz="22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7" name="Rectángulo 10">
            <a:extLst>
              <a:ext uri="{FF2B5EF4-FFF2-40B4-BE49-F238E27FC236}">
                <a16:creationId xmlns:a16="http://schemas.microsoft.com/office/drawing/2014/main" id="{4B6C28D0-EC06-5413-5024-3FC43F035230}"/>
              </a:ext>
            </a:extLst>
          </p:cNvPr>
          <p:cNvSpPr/>
          <p:nvPr/>
        </p:nvSpPr>
        <p:spPr>
          <a:xfrm>
            <a:off x="2388039" y="4473034"/>
            <a:ext cx="2551178" cy="1054548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75000"/>
                  <a:tint val="66000"/>
                  <a:satMod val="160000"/>
                </a:schemeClr>
              </a:gs>
              <a:gs pos="50000">
                <a:schemeClr val="accent1">
                  <a:lumMod val="75000"/>
                  <a:tint val="44500"/>
                  <a:satMod val="160000"/>
                </a:schemeClr>
              </a:gs>
              <a:gs pos="100000">
                <a:schemeClr val="accent1">
                  <a:lumMod val="75000"/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2200" dirty="0">
                <a:solidFill>
                  <a:schemeClr val="tx1"/>
                </a:solidFill>
                <a:latin typeface="+mj-lt"/>
              </a:rPr>
              <a:t>Observadores</a:t>
            </a:r>
          </a:p>
        </p:txBody>
      </p:sp>
    </p:spTree>
    <p:extLst>
      <p:ext uri="{BB962C8B-B14F-4D97-AF65-F5344CB8AC3E}">
        <p14:creationId xmlns:p14="http://schemas.microsoft.com/office/powerpoint/2010/main" val="225597190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FBC7C50D-738F-8524-B284-CB921D9F25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_tradnl" dirty="0"/>
              <a:t>CRITERION | </a:t>
            </a:r>
            <a:r>
              <a:rPr lang="es-ES_tradnl" dirty="0" err="1"/>
              <a:t>www.criterion-ele.com</a:t>
            </a:r>
            <a:endParaRPr lang="es-ES_tradnl" dirty="0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D6B7D2E8-CD4E-F621-0C83-2106A38372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DD845-CBF4-1D47-A5E9-20201D8033DA}" type="slidenum">
              <a:rPr lang="es-ES_tradnl" smtClean="0"/>
              <a:pPr/>
              <a:t>9</a:t>
            </a:fld>
            <a:endParaRPr lang="es-ES_tradnl" dirty="0"/>
          </a:p>
        </p:txBody>
      </p:sp>
      <p:sp>
        <p:nvSpPr>
          <p:cNvPr id="8" name="Marcador de contenido 2">
            <a:extLst>
              <a:ext uri="{FF2B5EF4-FFF2-40B4-BE49-F238E27FC236}">
                <a16:creationId xmlns:a16="http://schemas.microsoft.com/office/drawing/2014/main" id="{9E605EB6-B31B-EC3A-6A69-B2403C466E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12985" y="1279873"/>
            <a:ext cx="9649185" cy="4868833"/>
          </a:xfrm>
        </p:spPr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es-ES_tradnl" sz="4000" dirty="0">
                <a:solidFill>
                  <a:schemeClr val="accent1">
                    <a:lumMod val="75000"/>
                  </a:schemeClr>
                </a:solidFill>
              </a:rPr>
              <a:t>Me doy cuenta de que </a:t>
            </a:r>
            <a:r>
              <a:rPr lang="es-ES_tradnl" sz="4000" dirty="0"/>
              <a:t>las palabras de…</a:t>
            </a:r>
            <a:endParaRPr lang="es-ES_tradnl" sz="40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E15CD530-0745-BBD3-7C6F-10E8A89402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Las opiniones de los famosos en los medios</a:t>
            </a:r>
            <a:endParaRPr lang="en-CZ" dirty="0"/>
          </a:p>
        </p:txBody>
      </p:sp>
    </p:spTree>
    <p:extLst>
      <p:ext uri="{BB962C8B-B14F-4D97-AF65-F5344CB8AC3E}">
        <p14:creationId xmlns:p14="http://schemas.microsoft.com/office/powerpoint/2010/main" val="336414031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ción3" id="{C7AA19C5-07E4-F44D-BD38-00E54822883C}" vid="{73D2EF42-AC63-434F-ADED-6571055A547B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27AF41FBF4FE44E8372D4E9FE9DF440" ma:contentTypeVersion="5" ma:contentTypeDescription="Create a new document." ma:contentTypeScope="" ma:versionID="781da1a4b99317b01c8704ba9f131734">
  <xsd:schema xmlns:xsd="http://www.w3.org/2001/XMLSchema" xmlns:xs="http://www.w3.org/2001/XMLSchema" xmlns:p="http://schemas.microsoft.com/office/2006/metadata/properties" xmlns:ns2="72f89b70-f9a4-4cbd-bff7-7891ba7b9fc3" xmlns:ns3="49b155a0-0e56-45a7-82ac-18eabff2ff7d" targetNamespace="http://schemas.microsoft.com/office/2006/metadata/properties" ma:root="true" ma:fieldsID="f4647e5012a2afe64469530c73a456bc" ns2:_="" ns3:_="">
    <xsd:import namespace="72f89b70-f9a4-4cbd-bff7-7891ba7b9fc3"/>
    <xsd:import namespace="49b155a0-0e56-45a7-82ac-18eabff2ff7d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3:Comentarios" minOccurs="0"/>
                <xsd:element ref="ns2:SharedWithUsers" minOccurs="0"/>
                <xsd:element ref="ns2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2f89b70-f9a4-4cbd-bff7-7891ba7b9fc3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Beständige ID" ma:description="ID beim Hinzufügen beibehalten." ma:hidden="true" ma:internalName="_dlc_DocIdPersistId" ma:readOnly="true">
      <xsd:simpleType>
        <xsd:restriction base="dms:Boolean"/>
      </xsd:simpleType>
    </xsd:element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9b155a0-0e56-45a7-82ac-18eabff2ff7d" elementFormDefault="qualified">
    <xsd:import namespace="http://schemas.microsoft.com/office/2006/documentManagement/types"/>
    <xsd:import namespace="http://schemas.microsoft.com/office/infopath/2007/PartnerControls"/>
    <xsd:element name="Comentarios" ma:index="11" nillable="true" ma:displayName="Comentarios" ma:internalName="Comentarios">
      <xsd:simpleType>
        <xsd:restriction base="dms:Text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Comentarios xmlns="49b155a0-0e56-45a7-82ac-18eabff2ff7d" xsi:nil="true"/>
    <_dlc_DocId xmlns="72f89b70-f9a4-4cbd-bff7-7891ba7b9fc3">YPV2VAMHAHS5-650476877-3173</_dlc_DocId>
    <_dlc_DocIdUrl xmlns="72f89b70-f9a4-4cbd-bff7-7891ba7b9fc3">
      <Url>https://sharepoint.uni-goettingen.de/projects/criterion/_layouts/15/DocIdRedir.aspx?ID=YPV2VAMHAHS5-650476877-3173</Url>
      <Description>YPV2VAMHAHS5-650476877-3173</Description>
    </_dlc_DocIdUrl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Props1.xml><?xml version="1.0" encoding="utf-8"?>
<ds:datastoreItem xmlns:ds="http://schemas.openxmlformats.org/officeDocument/2006/customXml" ds:itemID="{57A62FC2-AA1D-412E-8F06-ADACE5C701B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2f89b70-f9a4-4cbd-bff7-7891ba7b9fc3"/>
    <ds:schemaRef ds:uri="49b155a0-0e56-45a7-82ac-18eabff2ff7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845E5111-294E-4BFE-ABF3-BC56DD9F5A3F}">
  <ds:schemaRefs>
    <ds:schemaRef ds:uri="http://schemas.microsoft.com/office/2006/metadata/properties"/>
    <ds:schemaRef ds:uri="http://schemas.microsoft.com/office/infopath/2007/PartnerControls"/>
    <ds:schemaRef ds:uri="49b155a0-0e56-45a7-82ac-18eabff2ff7d"/>
    <ds:schemaRef ds:uri="72f89b70-f9a4-4cbd-bff7-7891ba7b9fc3"/>
  </ds:schemaRefs>
</ds:datastoreItem>
</file>

<file path=customXml/itemProps3.xml><?xml version="1.0" encoding="utf-8"?>
<ds:datastoreItem xmlns:ds="http://schemas.openxmlformats.org/officeDocument/2006/customXml" ds:itemID="{26DB21EC-6B75-4290-AA5C-87AFB2FF6357}">
  <ds:schemaRefs>
    <ds:schemaRef ds:uri="http://schemas.microsoft.com/sharepoint/v3/contenttype/forms"/>
  </ds:schemaRefs>
</ds:datastoreItem>
</file>

<file path=customXml/itemProps4.xml><?xml version="1.0" encoding="utf-8"?>
<ds:datastoreItem xmlns:ds="http://schemas.openxmlformats.org/officeDocument/2006/customXml" ds:itemID="{D3C3356F-7993-442D-86A6-A356A8AD8067}">
  <ds:schemaRefs>
    <ds:schemaRef ds:uri="http://schemas.microsoft.com/sharepoint/event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Tema de Office</Template>
  <TotalTime>588</TotalTime>
  <Words>386</Words>
  <Application>Microsoft Office PowerPoint</Application>
  <PresentationFormat>Panorámica</PresentationFormat>
  <Paragraphs>56</Paragraphs>
  <Slides>10</Slides>
  <Notes>8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7" baseType="lpstr">
      <vt:lpstr>Apple Symbols</vt:lpstr>
      <vt:lpstr>Arial</vt:lpstr>
      <vt:lpstr>Calibri</vt:lpstr>
      <vt:lpstr>Calibri Light</vt:lpstr>
      <vt:lpstr>Century Gothic</vt:lpstr>
      <vt:lpstr>Courier New</vt:lpstr>
      <vt:lpstr>Tema de Office</vt:lpstr>
      <vt:lpstr>Voces que pesan</vt:lpstr>
      <vt:lpstr>Las opiniones de los famosos en los medios</vt:lpstr>
      <vt:lpstr>Las opiniones de los famosos en los medios</vt:lpstr>
      <vt:lpstr>Las opiniones de los famosos en los medios</vt:lpstr>
      <vt:lpstr>Las opiniones de los famosos en los medios</vt:lpstr>
      <vt:lpstr>Las opiniones de los famosos en los medios</vt:lpstr>
      <vt:lpstr>Las opiniones de los famosos en los medios</vt:lpstr>
      <vt:lpstr>Las opiniones de los famosos en los medios</vt:lpstr>
      <vt:lpstr>Las opiniones de los famosos en los medios</vt:lpstr>
      <vt:lpstr>Voces que pesan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 actitud crítica en la clase de ELE</dc:title>
  <dc:creator>Microsoft Office User</dc:creator>
  <cp:lastModifiedBy>Javier González Lozano</cp:lastModifiedBy>
  <cp:revision>35</cp:revision>
  <dcterms:created xsi:type="dcterms:W3CDTF">2024-07-26T12:39:53Z</dcterms:created>
  <dcterms:modified xsi:type="dcterms:W3CDTF">2026-03-23T21:00:07Z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0x010100327AF41FBF4FE44E8372D4E9FE9DF440</vt:lpwstr>
  </property>
  <property fmtid="{D5CDD505-2E9C-101B-9397-08002B2CF9AE}" pid="3" name="_dlc_DocIdItemGuid">
    <vt:lpwstr>dd010840-4cec-49bd-8e64-7923c3f6b2c2</vt:lpwstr>
  </property>
</Properties>
</file>