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18"/>
  </p:notesMasterIdLst>
  <p:sldIdLst>
    <p:sldId id="256" r:id="rId6"/>
    <p:sldId id="257" r:id="rId7"/>
    <p:sldId id="262" r:id="rId8"/>
    <p:sldId id="280" r:id="rId9"/>
    <p:sldId id="263" r:id="rId10"/>
    <p:sldId id="269" r:id="rId11"/>
    <p:sldId id="281" r:id="rId12"/>
    <p:sldId id="282" r:id="rId13"/>
    <p:sldId id="283" r:id="rId14"/>
    <p:sldId id="264" r:id="rId15"/>
    <p:sldId id="266" r:id="rId16"/>
    <p:sldId id="279" r:id="rId17"/>
  </p:sldIdLst>
  <p:sldSz cx="12192000" cy="6858000"/>
  <p:notesSz cx="6858000" cy="9144000"/>
  <p:defaultTextStyle>
    <a:defPPr>
      <a:defRPr lang="e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9" userDrawn="1">
          <p15:clr>
            <a:srgbClr val="A4A3A4"/>
          </p15:clr>
        </p15:guide>
        <p15:guide id="2" pos="216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036" autoAdjust="0"/>
    <p:restoredTop sz="93130"/>
  </p:normalViewPr>
  <p:slideViewPr>
    <p:cSldViewPr snapToGrid="0" showGuides="1">
      <p:cViewPr varScale="1">
        <p:scale>
          <a:sx n="51" d="100"/>
          <a:sy n="51" d="100"/>
        </p:scale>
        <p:origin x="966" y="276"/>
      </p:cViewPr>
      <p:guideLst>
        <p:guide orient="horz" pos="799"/>
        <p:guide pos="216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D13B55-F0A5-534C-910D-05CF8C2F2929}" type="datetimeFigureOut">
              <a:rPr lang="es-ES_tradnl" smtClean="0"/>
              <a:t>23/03/2026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CE38E-4BD1-A845-AD64-FFC48356D43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07300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3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615245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4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9628343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5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814713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s-ES" b="0" i="0" dirty="0">
              <a:solidFill>
                <a:srgbClr val="000000"/>
              </a:solidFill>
              <a:effectLst/>
              <a:latin typeface="Times" pitchFamily="2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6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278790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7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801697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8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041984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9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134845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10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270817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11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09341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Forma libre 171">
            <a:extLst>
              <a:ext uri="{FF2B5EF4-FFF2-40B4-BE49-F238E27FC236}">
                <a16:creationId xmlns:a16="http://schemas.microsoft.com/office/drawing/2014/main" id="{AE76766B-6952-36F8-55BA-13AEC63A9B4B}"/>
              </a:ext>
            </a:extLst>
          </p:cNvPr>
          <p:cNvSpPr/>
          <p:nvPr userDrawn="1"/>
        </p:nvSpPr>
        <p:spPr>
          <a:xfrm rot="5400000">
            <a:off x="6424966" y="-333618"/>
            <a:ext cx="956291" cy="1623527"/>
          </a:xfrm>
          <a:custGeom>
            <a:avLst/>
            <a:gdLst>
              <a:gd name="connsiteX0" fmla="*/ 0 w 956291"/>
              <a:gd name="connsiteY0" fmla="*/ 1623527 h 1623527"/>
              <a:gd name="connsiteX1" fmla="*/ 0 w 956291"/>
              <a:gd name="connsiteY1" fmla="*/ 0 h 1623527"/>
              <a:gd name="connsiteX2" fmla="*/ 550409 w 956291"/>
              <a:gd name="connsiteY2" fmla="*/ 0 h 1623527"/>
              <a:gd name="connsiteX3" fmla="*/ 956291 w 956291"/>
              <a:gd name="connsiteY3" fmla="*/ 811764 h 1623527"/>
              <a:gd name="connsiteX4" fmla="*/ 550409 w 956291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291" h="1623527">
                <a:moveTo>
                  <a:pt x="0" y="1623527"/>
                </a:moveTo>
                <a:lnTo>
                  <a:pt x="0" y="0"/>
                </a:lnTo>
                <a:lnTo>
                  <a:pt x="550409" y="0"/>
                </a:lnTo>
                <a:lnTo>
                  <a:pt x="956291" y="811764"/>
                </a:lnTo>
                <a:lnTo>
                  <a:pt x="550409" y="162352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51" name="Hexágono 150">
            <a:extLst>
              <a:ext uri="{FF2B5EF4-FFF2-40B4-BE49-F238E27FC236}">
                <a16:creationId xmlns:a16="http://schemas.microsoft.com/office/drawing/2014/main" id="{EE60B774-927C-80F3-EB10-E1282EE2667A}"/>
              </a:ext>
            </a:extLst>
          </p:cNvPr>
          <p:cNvSpPr/>
          <p:nvPr userDrawn="1"/>
        </p:nvSpPr>
        <p:spPr>
          <a:xfrm rot="5400000">
            <a:off x="7351641" y="709920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52" name="Hexágono 151">
            <a:extLst>
              <a:ext uri="{FF2B5EF4-FFF2-40B4-BE49-F238E27FC236}">
                <a16:creationId xmlns:a16="http://schemas.microsoft.com/office/drawing/2014/main" id="{2BA2555A-65E6-3A7F-2DD5-B6C6C8E4228E}"/>
              </a:ext>
            </a:extLst>
          </p:cNvPr>
          <p:cNvSpPr/>
          <p:nvPr userDrawn="1"/>
        </p:nvSpPr>
        <p:spPr>
          <a:xfrm rot="5400000">
            <a:off x="9838343" y="3238392"/>
            <a:ext cx="2012881" cy="1623527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53" name="Hexágono 152">
            <a:extLst>
              <a:ext uri="{FF2B5EF4-FFF2-40B4-BE49-F238E27FC236}">
                <a16:creationId xmlns:a16="http://schemas.microsoft.com/office/drawing/2014/main" id="{058F9510-B989-C15B-3BCD-B469C3D9D8C7}"/>
              </a:ext>
            </a:extLst>
          </p:cNvPr>
          <p:cNvSpPr/>
          <p:nvPr userDrawn="1"/>
        </p:nvSpPr>
        <p:spPr>
          <a:xfrm rot="5400000">
            <a:off x="11293313" y="4810225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pic>
        <p:nvPicPr>
          <p:cNvPr id="36" name="Grafik 5">
            <a:extLst>
              <a:ext uri="{FF2B5EF4-FFF2-40B4-BE49-F238E27FC236}">
                <a16:creationId xmlns:a16="http://schemas.microsoft.com/office/drawing/2014/main" id="{7F0C870B-D9C5-2F0B-E463-B0E1915EBD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4074" y="6202254"/>
            <a:ext cx="2376097" cy="498494"/>
          </a:xfrm>
          <a:prstGeom prst="rect">
            <a:avLst/>
          </a:prstGeom>
        </p:spPr>
      </p:pic>
      <p:pic>
        <p:nvPicPr>
          <p:cNvPr id="37" name="Grafik 4">
            <a:extLst>
              <a:ext uri="{FF2B5EF4-FFF2-40B4-BE49-F238E27FC236}">
                <a16:creationId xmlns:a16="http://schemas.microsoft.com/office/drawing/2014/main" id="{2EED851F-6909-DAA3-9AF1-5A52C7BDA46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3828" y="143290"/>
            <a:ext cx="1248278" cy="1248278"/>
          </a:xfrm>
          <a:prstGeom prst="rect">
            <a:avLst/>
          </a:prstGeom>
        </p:spPr>
      </p:pic>
      <p:sp>
        <p:nvSpPr>
          <p:cNvPr id="9" name="Forma libre 8">
            <a:extLst>
              <a:ext uri="{FF2B5EF4-FFF2-40B4-BE49-F238E27FC236}">
                <a16:creationId xmlns:a16="http://schemas.microsoft.com/office/drawing/2014/main" id="{C82BB44F-83B5-67F7-D151-0F88FFE54382}"/>
              </a:ext>
            </a:extLst>
          </p:cNvPr>
          <p:cNvSpPr/>
          <p:nvPr userDrawn="1"/>
        </p:nvSpPr>
        <p:spPr>
          <a:xfrm rot="5400000">
            <a:off x="158948" y="-159743"/>
            <a:ext cx="956292" cy="1275776"/>
          </a:xfrm>
          <a:custGeom>
            <a:avLst/>
            <a:gdLst>
              <a:gd name="connsiteX0" fmla="*/ 0 w 956292"/>
              <a:gd name="connsiteY0" fmla="*/ 1275776 h 1275776"/>
              <a:gd name="connsiteX1" fmla="*/ 0 w 956292"/>
              <a:gd name="connsiteY1" fmla="*/ 0 h 1275776"/>
              <a:gd name="connsiteX2" fmla="*/ 550410 w 956292"/>
              <a:gd name="connsiteY2" fmla="*/ 0 h 1275776"/>
              <a:gd name="connsiteX3" fmla="*/ 956292 w 956292"/>
              <a:gd name="connsiteY3" fmla="*/ 811764 h 1275776"/>
              <a:gd name="connsiteX4" fmla="*/ 724286 w 956292"/>
              <a:gd name="connsiteY4" fmla="*/ 1275776 h 1275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292" h="1275776">
                <a:moveTo>
                  <a:pt x="0" y="1275776"/>
                </a:moveTo>
                <a:lnTo>
                  <a:pt x="0" y="0"/>
                </a:lnTo>
                <a:lnTo>
                  <a:pt x="550410" y="0"/>
                </a:lnTo>
                <a:lnTo>
                  <a:pt x="956292" y="811764"/>
                </a:lnTo>
                <a:lnTo>
                  <a:pt x="724286" y="127577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0" name="Forma libre 9">
            <a:extLst>
              <a:ext uri="{FF2B5EF4-FFF2-40B4-BE49-F238E27FC236}">
                <a16:creationId xmlns:a16="http://schemas.microsoft.com/office/drawing/2014/main" id="{D65B3F9F-645C-A920-3256-B4B3A8199CF0}"/>
              </a:ext>
            </a:extLst>
          </p:cNvPr>
          <p:cNvSpPr/>
          <p:nvPr userDrawn="1"/>
        </p:nvSpPr>
        <p:spPr>
          <a:xfrm rot="5400000">
            <a:off x="-598431" y="1439846"/>
            <a:ext cx="1613625" cy="412508"/>
          </a:xfrm>
          <a:custGeom>
            <a:avLst/>
            <a:gdLst>
              <a:gd name="connsiteX0" fmla="*/ 0 w 1613625"/>
              <a:gd name="connsiteY0" fmla="*/ 412508 h 412508"/>
              <a:gd name="connsiteX1" fmla="*/ 206254 w 1613625"/>
              <a:gd name="connsiteY1" fmla="*/ 0 h 412508"/>
              <a:gd name="connsiteX2" fmla="*/ 1407371 w 1613625"/>
              <a:gd name="connsiteY2" fmla="*/ 0 h 412508"/>
              <a:gd name="connsiteX3" fmla="*/ 1613625 w 1613625"/>
              <a:gd name="connsiteY3" fmla="*/ 412508 h 412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3625" h="412508">
                <a:moveTo>
                  <a:pt x="0" y="412508"/>
                </a:moveTo>
                <a:lnTo>
                  <a:pt x="206254" y="0"/>
                </a:lnTo>
                <a:lnTo>
                  <a:pt x="1407371" y="0"/>
                </a:lnTo>
                <a:lnTo>
                  <a:pt x="1613625" y="41250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23" name="Hexágono 122">
            <a:extLst>
              <a:ext uri="{FF2B5EF4-FFF2-40B4-BE49-F238E27FC236}">
                <a16:creationId xmlns:a16="http://schemas.microsoft.com/office/drawing/2014/main" id="{D9DC9B5C-5F6F-71D7-166A-61F8F19CC41F}"/>
              </a:ext>
            </a:extLst>
          </p:cNvPr>
          <p:cNvSpPr/>
          <p:nvPr userDrawn="1"/>
        </p:nvSpPr>
        <p:spPr>
          <a:xfrm rot="5400000">
            <a:off x="317127" y="834337"/>
            <a:ext cx="2012881" cy="1623527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1" name="Forma libre 10">
            <a:extLst>
              <a:ext uri="{FF2B5EF4-FFF2-40B4-BE49-F238E27FC236}">
                <a16:creationId xmlns:a16="http://schemas.microsoft.com/office/drawing/2014/main" id="{B21E8FAF-D6F8-B40E-E149-E9CAB9CA0EBB}"/>
              </a:ext>
            </a:extLst>
          </p:cNvPr>
          <p:cNvSpPr/>
          <p:nvPr userDrawn="1"/>
        </p:nvSpPr>
        <p:spPr>
          <a:xfrm rot="5400000">
            <a:off x="-373377" y="2700430"/>
            <a:ext cx="2012881" cy="1283838"/>
          </a:xfrm>
          <a:custGeom>
            <a:avLst/>
            <a:gdLst>
              <a:gd name="connsiteX0" fmla="*/ 0 w 2012881"/>
              <a:gd name="connsiteY0" fmla="*/ 811764 h 1283838"/>
              <a:gd name="connsiteX1" fmla="*/ 405882 w 2012881"/>
              <a:gd name="connsiteY1" fmla="*/ 0 h 1283838"/>
              <a:gd name="connsiteX2" fmla="*/ 1606999 w 2012881"/>
              <a:gd name="connsiteY2" fmla="*/ 0 h 1283838"/>
              <a:gd name="connsiteX3" fmla="*/ 2012881 w 2012881"/>
              <a:gd name="connsiteY3" fmla="*/ 811764 h 1283838"/>
              <a:gd name="connsiteX4" fmla="*/ 1776844 w 2012881"/>
              <a:gd name="connsiteY4" fmla="*/ 1283838 h 1283838"/>
              <a:gd name="connsiteX5" fmla="*/ 236038 w 2012881"/>
              <a:gd name="connsiteY5" fmla="*/ 1283838 h 1283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2881" h="1283838">
                <a:moveTo>
                  <a:pt x="0" y="811764"/>
                </a:moveTo>
                <a:lnTo>
                  <a:pt x="405882" y="0"/>
                </a:lnTo>
                <a:lnTo>
                  <a:pt x="1606999" y="0"/>
                </a:lnTo>
                <a:lnTo>
                  <a:pt x="2012881" y="811764"/>
                </a:lnTo>
                <a:lnTo>
                  <a:pt x="1776844" y="1283838"/>
                </a:lnTo>
                <a:lnTo>
                  <a:pt x="236038" y="128383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33" name="Hexágono 132">
            <a:extLst>
              <a:ext uri="{FF2B5EF4-FFF2-40B4-BE49-F238E27FC236}">
                <a16:creationId xmlns:a16="http://schemas.microsoft.com/office/drawing/2014/main" id="{01188C2A-FF86-C737-CCB5-DCBF0AC79C05}"/>
              </a:ext>
            </a:extLst>
          </p:cNvPr>
          <p:cNvSpPr/>
          <p:nvPr userDrawn="1"/>
        </p:nvSpPr>
        <p:spPr>
          <a:xfrm rot="5400000">
            <a:off x="1177474" y="2530586"/>
            <a:ext cx="2012881" cy="1623527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12" name="Forma libre 11">
            <a:extLst>
              <a:ext uri="{FF2B5EF4-FFF2-40B4-BE49-F238E27FC236}">
                <a16:creationId xmlns:a16="http://schemas.microsoft.com/office/drawing/2014/main" id="{C02587A9-8F39-B736-DA8B-DF1923C177DA}"/>
              </a:ext>
            </a:extLst>
          </p:cNvPr>
          <p:cNvSpPr/>
          <p:nvPr userDrawn="1"/>
        </p:nvSpPr>
        <p:spPr>
          <a:xfrm rot="5400000">
            <a:off x="-604273" y="4829424"/>
            <a:ext cx="1619467" cy="418350"/>
          </a:xfrm>
          <a:custGeom>
            <a:avLst/>
            <a:gdLst>
              <a:gd name="connsiteX0" fmla="*/ 0 w 1619467"/>
              <a:gd name="connsiteY0" fmla="*/ 418350 h 418350"/>
              <a:gd name="connsiteX1" fmla="*/ 209175 w 1619467"/>
              <a:gd name="connsiteY1" fmla="*/ 0 h 418350"/>
              <a:gd name="connsiteX2" fmla="*/ 1410292 w 1619467"/>
              <a:gd name="connsiteY2" fmla="*/ 0 h 418350"/>
              <a:gd name="connsiteX3" fmla="*/ 1619467 w 1619467"/>
              <a:gd name="connsiteY3" fmla="*/ 418350 h 418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9467" h="418350">
                <a:moveTo>
                  <a:pt x="0" y="418350"/>
                </a:moveTo>
                <a:lnTo>
                  <a:pt x="209175" y="0"/>
                </a:lnTo>
                <a:lnTo>
                  <a:pt x="1410292" y="0"/>
                </a:lnTo>
                <a:lnTo>
                  <a:pt x="1619467" y="4183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136" name="Hexágono 135">
            <a:extLst>
              <a:ext uri="{FF2B5EF4-FFF2-40B4-BE49-F238E27FC236}">
                <a16:creationId xmlns:a16="http://schemas.microsoft.com/office/drawing/2014/main" id="{2DE615AA-8A4E-6C8D-55D2-1A94D366BB1A}"/>
              </a:ext>
            </a:extLst>
          </p:cNvPr>
          <p:cNvSpPr/>
          <p:nvPr userDrawn="1"/>
        </p:nvSpPr>
        <p:spPr>
          <a:xfrm rot="5400000">
            <a:off x="317127" y="4226836"/>
            <a:ext cx="2012881" cy="1623527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3" name="Forma libre 12">
            <a:extLst>
              <a:ext uri="{FF2B5EF4-FFF2-40B4-BE49-F238E27FC236}">
                <a16:creationId xmlns:a16="http://schemas.microsoft.com/office/drawing/2014/main" id="{C231E251-E98B-AA81-A81E-F42507F7625C}"/>
              </a:ext>
            </a:extLst>
          </p:cNvPr>
          <p:cNvSpPr/>
          <p:nvPr userDrawn="1"/>
        </p:nvSpPr>
        <p:spPr>
          <a:xfrm rot="5400000">
            <a:off x="67421" y="5657275"/>
            <a:ext cx="1136428" cy="1278695"/>
          </a:xfrm>
          <a:custGeom>
            <a:avLst/>
            <a:gdLst>
              <a:gd name="connsiteX0" fmla="*/ 0 w 1136428"/>
              <a:gd name="connsiteY0" fmla="*/ 811764 h 1278695"/>
              <a:gd name="connsiteX1" fmla="*/ 405882 w 1136428"/>
              <a:gd name="connsiteY1" fmla="*/ 0 h 1278695"/>
              <a:gd name="connsiteX2" fmla="*/ 1136428 w 1136428"/>
              <a:gd name="connsiteY2" fmla="*/ 0 h 1278695"/>
              <a:gd name="connsiteX3" fmla="*/ 1136428 w 1136428"/>
              <a:gd name="connsiteY3" fmla="*/ 1278695 h 1278695"/>
              <a:gd name="connsiteX4" fmla="*/ 233466 w 1136428"/>
              <a:gd name="connsiteY4" fmla="*/ 1278695 h 1278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6428" h="1278695">
                <a:moveTo>
                  <a:pt x="0" y="811764"/>
                </a:moveTo>
                <a:lnTo>
                  <a:pt x="405882" y="0"/>
                </a:lnTo>
                <a:lnTo>
                  <a:pt x="1136428" y="0"/>
                </a:lnTo>
                <a:lnTo>
                  <a:pt x="1136428" y="1278695"/>
                </a:lnTo>
                <a:lnTo>
                  <a:pt x="233466" y="127869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210" name="Forma libre 209">
            <a:extLst>
              <a:ext uri="{FF2B5EF4-FFF2-40B4-BE49-F238E27FC236}">
                <a16:creationId xmlns:a16="http://schemas.microsoft.com/office/drawing/2014/main" id="{51D97593-5DCA-4F2D-DAF7-0F1DAEF0B3FD}"/>
              </a:ext>
            </a:extLst>
          </p:cNvPr>
          <p:cNvSpPr/>
          <p:nvPr userDrawn="1"/>
        </p:nvSpPr>
        <p:spPr>
          <a:xfrm rot="5400000">
            <a:off x="1615876" y="5484683"/>
            <a:ext cx="1136079" cy="1623528"/>
          </a:xfrm>
          <a:custGeom>
            <a:avLst/>
            <a:gdLst>
              <a:gd name="connsiteX0" fmla="*/ 0 w 1136079"/>
              <a:gd name="connsiteY0" fmla="*/ 811765 h 1623528"/>
              <a:gd name="connsiteX1" fmla="*/ 405882 w 1136079"/>
              <a:gd name="connsiteY1" fmla="*/ 0 h 1623528"/>
              <a:gd name="connsiteX2" fmla="*/ 1136079 w 1136079"/>
              <a:gd name="connsiteY2" fmla="*/ 0 h 1623528"/>
              <a:gd name="connsiteX3" fmla="*/ 1136079 w 1136079"/>
              <a:gd name="connsiteY3" fmla="*/ 1623528 h 1623528"/>
              <a:gd name="connsiteX4" fmla="*/ 405882 w 1136079"/>
              <a:gd name="connsiteY4" fmla="*/ 1623528 h 1623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6079" h="1623528">
                <a:moveTo>
                  <a:pt x="0" y="811765"/>
                </a:moveTo>
                <a:lnTo>
                  <a:pt x="405882" y="0"/>
                </a:lnTo>
                <a:lnTo>
                  <a:pt x="1136079" y="0"/>
                </a:lnTo>
                <a:lnTo>
                  <a:pt x="1136079" y="1623528"/>
                </a:lnTo>
                <a:lnTo>
                  <a:pt x="405882" y="162352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211" name="Forma libre 210">
            <a:extLst>
              <a:ext uri="{FF2B5EF4-FFF2-40B4-BE49-F238E27FC236}">
                <a16:creationId xmlns:a16="http://schemas.microsoft.com/office/drawing/2014/main" id="{7E8C09DF-F681-2A38-B3D1-11F4E4F5910E}"/>
              </a:ext>
            </a:extLst>
          </p:cNvPr>
          <p:cNvSpPr/>
          <p:nvPr userDrawn="1"/>
        </p:nvSpPr>
        <p:spPr>
          <a:xfrm rot="5400000">
            <a:off x="3310390" y="5483994"/>
            <a:ext cx="1134698" cy="1623527"/>
          </a:xfrm>
          <a:custGeom>
            <a:avLst/>
            <a:gdLst>
              <a:gd name="connsiteX0" fmla="*/ 0 w 1134698"/>
              <a:gd name="connsiteY0" fmla="*/ 811764 h 1623527"/>
              <a:gd name="connsiteX1" fmla="*/ 405882 w 1134698"/>
              <a:gd name="connsiteY1" fmla="*/ 0 h 1623527"/>
              <a:gd name="connsiteX2" fmla="*/ 1134698 w 1134698"/>
              <a:gd name="connsiteY2" fmla="*/ 0 h 1623527"/>
              <a:gd name="connsiteX3" fmla="*/ 1134698 w 1134698"/>
              <a:gd name="connsiteY3" fmla="*/ 1623527 h 1623527"/>
              <a:gd name="connsiteX4" fmla="*/ 405882 w 1134698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4698" h="1623527">
                <a:moveTo>
                  <a:pt x="0" y="811764"/>
                </a:moveTo>
                <a:lnTo>
                  <a:pt x="405882" y="0"/>
                </a:lnTo>
                <a:lnTo>
                  <a:pt x="1134698" y="0"/>
                </a:lnTo>
                <a:lnTo>
                  <a:pt x="1134698" y="1623527"/>
                </a:lnTo>
                <a:lnTo>
                  <a:pt x="405882" y="162352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159" name="Hexágono 158">
            <a:extLst>
              <a:ext uri="{FF2B5EF4-FFF2-40B4-BE49-F238E27FC236}">
                <a16:creationId xmlns:a16="http://schemas.microsoft.com/office/drawing/2014/main" id="{FE30AE42-F9BA-F1FA-F968-320ADE3F4BFB}"/>
              </a:ext>
            </a:extLst>
          </p:cNvPr>
          <p:cNvSpPr/>
          <p:nvPr userDrawn="1"/>
        </p:nvSpPr>
        <p:spPr>
          <a:xfrm rot="5400000">
            <a:off x="4337952" y="5389375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60" name="Hexágono 159">
            <a:extLst>
              <a:ext uri="{FF2B5EF4-FFF2-40B4-BE49-F238E27FC236}">
                <a16:creationId xmlns:a16="http://schemas.microsoft.com/office/drawing/2014/main" id="{1C26A88A-1BC8-A36C-5588-46AB769F66F8}"/>
              </a:ext>
            </a:extLst>
          </p:cNvPr>
          <p:cNvSpPr/>
          <p:nvPr userDrawn="1"/>
        </p:nvSpPr>
        <p:spPr>
          <a:xfrm rot="5400000">
            <a:off x="1814029" y="300084"/>
            <a:ext cx="726468" cy="585946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38AE5FB-1382-4580-BD29-7DBE396D26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92846" y="1867919"/>
            <a:ext cx="6798286" cy="1205934"/>
          </a:xfrm>
          <a:effectLst/>
        </p:spPr>
        <p:txBody>
          <a:bodyPr anchor="ctr">
            <a:noAutofit/>
          </a:bodyPr>
          <a:lstStyle>
            <a:lvl1pPr algn="l">
              <a:defRPr sz="4000" b="1">
                <a:solidFill>
                  <a:schemeClr val="accent1">
                    <a:lumMod val="50000"/>
                  </a:schemeClr>
                </a:solidFill>
                <a:effectLst/>
                <a:latin typeface="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20D9EFF-6251-EB88-493D-77E41F6962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27221" y="3312580"/>
            <a:ext cx="6798286" cy="994189"/>
          </a:xfrm>
          <a:effectLst/>
        </p:spPr>
        <p:txBody>
          <a:bodyPr anchor="ctr">
            <a:noAutofit/>
          </a:bodyPr>
          <a:lstStyle>
            <a:lvl1pPr marL="0" indent="0" algn="l">
              <a:buNone/>
              <a:defRPr sz="3200" b="0">
                <a:solidFill>
                  <a:schemeClr val="bg1">
                    <a:lumMod val="65000"/>
                  </a:schemeClr>
                </a:solidFill>
                <a:effectLst/>
                <a:latin typeface="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S_tradnl" dirty="0"/>
          </a:p>
        </p:txBody>
      </p:sp>
      <p:sp>
        <p:nvSpPr>
          <p:cNvPr id="163" name="Marcador de pie de página 4">
            <a:extLst>
              <a:ext uri="{FF2B5EF4-FFF2-40B4-BE49-F238E27FC236}">
                <a16:creationId xmlns:a16="http://schemas.microsoft.com/office/drawing/2014/main" id="{ACD4413C-B4BE-4406-118C-AB08FEC93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46302" y="6268782"/>
            <a:ext cx="3023732" cy="365125"/>
          </a:xfrm>
        </p:spPr>
        <p:txBody>
          <a:bodyPr/>
          <a:lstStyle>
            <a:lvl1pPr algn="l">
              <a:defRPr sz="140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_tradnl"/>
              <a:t>CRITERION | www.criterion-ele.com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5953615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Hexágono 21">
            <a:extLst>
              <a:ext uri="{FF2B5EF4-FFF2-40B4-BE49-F238E27FC236}">
                <a16:creationId xmlns:a16="http://schemas.microsoft.com/office/drawing/2014/main" id="{6659DE68-EAC8-6A1C-A824-4BBA7444A33B}"/>
              </a:ext>
            </a:extLst>
          </p:cNvPr>
          <p:cNvSpPr/>
          <p:nvPr userDrawn="1"/>
        </p:nvSpPr>
        <p:spPr>
          <a:xfrm rot="5400000">
            <a:off x="4260365" y="111924"/>
            <a:ext cx="315562" cy="254523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65" name="Forma libre 64">
            <a:extLst>
              <a:ext uri="{FF2B5EF4-FFF2-40B4-BE49-F238E27FC236}">
                <a16:creationId xmlns:a16="http://schemas.microsoft.com/office/drawing/2014/main" id="{CD17E60B-A9E9-BE94-3469-D9C13F1210D2}"/>
              </a:ext>
            </a:extLst>
          </p:cNvPr>
          <p:cNvSpPr/>
          <p:nvPr userDrawn="1"/>
        </p:nvSpPr>
        <p:spPr>
          <a:xfrm rot="5400000">
            <a:off x="4677210" y="-100904"/>
            <a:ext cx="511790" cy="713594"/>
          </a:xfrm>
          <a:custGeom>
            <a:avLst/>
            <a:gdLst>
              <a:gd name="connsiteX0" fmla="*/ 0 w 511790"/>
              <a:gd name="connsiteY0" fmla="*/ 713594 h 713594"/>
              <a:gd name="connsiteX1" fmla="*/ 0 w 511790"/>
              <a:gd name="connsiteY1" fmla="*/ 0 h 713594"/>
              <a:gd name="connsiteX2" fmla="*/ 333392 w 511790"/>
              <a:gd name="connsiteY2" fmla="*/ 0 h 713594"/>
              <a:gd name="connsiteX3" fmla="*/ 511790 w 511790"/>
              <a:gd name="connsiteY3" fmla="*/ 356798 h 713594"/>
              <a:gd name="connsiteX4" fmla="*/ 333392 w 511790"/>
              <a:gd name="connsiteY4" fmla="*/ 713594 h 713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1790" h="713594">
                <a:moveTo>
                  <a:pt x="0" y="713594"/>
                </a:moveTo>
                <a:lnTo>
                  <a:pt x="0" y="0"/>
                </a:lnTo>
                <a:lnTo>
                  <a:pt x="333392" y="0"/>
                </a:lnTo>
                <a:lnTo>
                  <a:pt x="511790" y="356798"/>
                </a:lnTo>
                <a:lnTo>
                  <a:pt x="333392" y="71359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66" name="Forma libre 65">
            <a:extLst>
              <a:ext uri="{FF2B5EF4-FFF2-40B4-BE49-F238E27FC236}">
                <a16:creationId xmlns:a16="http://schemas.microsoft.com/office/drawing/2014/main" id="{3CDA700B-6032-BDD3-3F02-9E4E0E6BB2C4}"/>
              </a:ext>
            </a:extLst>
          </p:cNvPr>
          <p:cNvSpPr/>
          <p:nvPr userDrawn="1"/>
        </p:nvSpPr>
        <p:spPr>
          <a:xfrm rot="5400000">
            <a:off x="10595298" y="-480984"/>
            <a:ext cx="661561" cy="1623527"/>
          </a:xfrm>
          <a:custGeom>
            <a:avLst/>
            <a:gdLst>
              <a:gd name="connsiteX0" fmla="*/ 0 w 661561"/>
              <a:gd name="connsiteY0" fmla="*/ 1623527 h 1623527"/>
              <a:gd name="connsiteX1" fmla="*/ 0 w 661561"/>
              <a:gd name="connsiteY1" fmla="*/ 0 h 1623527"/>
              <a:gd name="connsiteX2" fmla="*/ 255679 w 661561"/>
              <a:gd name="connsiteY2" fmla="*/ 0 h 1623527"/>
              <a:gd name="connsiteX3" fmla="*/ 661561 w 661561"/>
              <a:gd name="connsiteY3" fmla="*/ 811764 h 1623527"/>
              <a:gd name="connsiteX4" fmla="*/ 255679 w 661561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1561" h="1623527">
                <a:moveTo>
                  <a:pt x="0" y="1623527"/>
                </a:moveTo>
                <a:lnTo>
                  <a:pt x="0" y="0"/>
                </a:lnTo>
                <a:lnTo>
                  <a:pt x="255679" y="0"/>
                </a:lnTo>
                <a:lnTo>
                  <a:pt x="661561" y="811764"/>
                </a:lnTo>
                <a:lnTo>
                  <a:pt x="255679" y="162352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0" name="Forma libre 69">
            <a:extLst>
              <a:ext uri="{FF2B5EF4-FFF2-40B4-BE49-F238E27FC236}">
                <a16:creationId xmlns:a16="http://schemas.microsoft.com/office/drawing/2014/main" id="{2E9BEF92-0FBA-D68A-C9BC-8BFEB34E48CA}"/>
              </a:ext>
            </a:extLst>
          </p:cNvPr>
          <p:cNvSpPr/>
          <p:nvPr userDrawn="1"/>
        </p:nvSpPr>
        <p:spPr>
          <a:xfrm rot="5400000">
            <a:off x="11795962" y="39047"/>
            <a:ext cx="433264" cy="355170"/>
          </a:xfrm>
          <a:custGeom>
            <a:avLst/>
            <a:gdLst>
              <a:gd name="connsiteX0" fmla="*/ 0 w 433264"/>
              <a:gd name="connsiteY0" fmla="*/ 355170 h 355170"/>
              <a:gd name="connsiteX1" fmla="*/ 0 w 433264"/>
              <a:gd name="connsiteY1" fmla="*/ 0 h 355170"/>
              <a:gd name="connsiteX2" fmla="*/ 433264 w 433264"/>
              <a:gd name="connsiteY2" fmla="*/ 0 h 355170"/>
              <a:gd name="connsiteX3" fmla="*/ 255678 w 433264"/>
              <a:gd name="connsiteY3" fmla="*/ 355170 h 355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264" h="355170">
                <a:moveTo>
                  <a:pt x="0" y="355170"/>
                </a:moveTo>
                <a:lnTo>
                  <a:pt x="0" y="0"/>
                </a:lnTo>
                <a:lnTo>
                  <a:pt x="433264" y="0"/>
                </a:lnTo>
                <a:lnTo>
                  <a:pt x="255678" y="35517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1" name="Forma libre 70">
            <a:extLst>
              <a:ext uri="{FF2B5EF4-FFF2-40B4-BE49-F238E27FC236}">
                <a16:creationId xmlns:a16="http://schemas.microsoft.com/office/drawing/2014/main" id="{E4A6CF7E-D99F-4D1D-AD76-D00F8A584E1D}"/>
              </a:ext>
            </a:extLst>
          </p:cNvPr>
          <p:cNvSpPr/>
          <p:nvPr userDrawn="1"/>
        </p:nvSpPr>
        <p:spPr>
          <a:xfrm rot="5400000">
            <a:off x="10576890" y="742699"/>
            <a:ext cx="2012881" cy="1217338"/>
          </a:xfrm>
          <a:custGeom>
            <a:avLst/>
            <a:gdLst>
              <a:gd name="connsiteX0" fmla="*/ 0 w 2012881"/>
              <a:gd name="connsiteY0" fmla="*/ 405575 h 1217338"/>
              <a:gd name="connsiteX1" fmla="*/ 202788 w 2012881"/>
              <a:gd name="connsiteY1" fmla="*/ 0 h 1217338"/>
              <a:gd name="connsiteX2" fmla="*/ 1810094 w 2012881"/>
              <a:gd name="connsiteY2" fmla="*/ 0 h 1217338"/>
              <a:gd name="connsiteX3" fmla="*/ 2012881 w 2012881"/>
              <a:gd name="connsiteY3" fmla="*/ 405575 h 1217338"/>
              <a:gd name="connsiteX4" fmla="*/ 1606999 w 2012881"/>
              <a:gd name="connsiteY4" fmla="*/ 1217338 h 1217338"/>
              <a:gd name="connsiteX5" fmla="*/ 405882 w 2012881"/>
              <a:gd name="connsiteY5" fmla="*/ 1217338 h 1217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2881" h="1217338">
                <a:moveTo>
                  <a:pt x="0" y="405575"/>
                </a:moveTo>
                <a:lnTo>
                  <a:pt x="202788" y="0"/>
                </a:lnTo>
                <a:lnTo>
                  <a:pt x="1810094" y="0"/>
                </a:lnTo>
                <a:lnTo>
                  <a:pt x="2012881" y="405575"/>
                </a:lnTo>
                <a:lnTo>
                  <a:pt x="1606999" y="1217338"/>
                </a:lnTo>
                <a:lnTo>
                  <a:pt x="405882" y="121733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64" name="Forma libre 63">
            <a:extLst>
              <a:ext uri="{FF2B5EF4-FFF2-40B4-BE49-F238E27FC236}">
                <a16:creationId xmlns:a16="http://schemas.microsoft.com/office/drawing/2014/main" id="{533A4DB7-4B74-8523-2BF1-8785731C7A86}"/>
              </a:ext>
            </a:extLst>
          </p:cNvPr>
          <p:cNvSpPr/>
          <p:nvPr userDrawn="1"/>
        </p:nvSpPr>
        <p:spPr>
          <a:xfrm rot="5400000">
            <a:off x="-123274" y="123270"/>
            <a:ext cx="1443735" cy="1197188"/>
          </a:xfrm>
          <a:custGeom>
            <a:avLst/>
            <a:gdLst>
              <a:gd name="connsiteX0" fmla="*/ 0 w 1443735"/>
              <a:gd name="connsiteY0" fmla="*/ 1197188 h 1197188"/>
              <a:gd name="connsiteX1" fmla="*/ 0 w 1443735"/>
              <a:gd name="connsiteY1" fmla="*/ 0 h 1197188"/>
              <a:gd name="connsiteX2" fmla="*/ 1015616 w 1443735"/>
              <a:gd name="connsiteY2" fmla="*/ 0 h 1197188"/>
              <a:gd name="connsiteX3" fmla="*/ 1443735 w 1443735"/>
              <a:gd name="connsiteY3" fmla="*/ 856239 h 1197188"/>
              <a:gd name="connsiteX4" fmla="*/ 1273261 w 1443735"/>
              <a:gd name="connsiteY4" fmla="*/ 1197188 h 1197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3735" h="1197188">
                <a:moveTo>
                  <a:pt x="0" y="1197188"/>
                </a:moveTo>
                <a:lnTo>
                  <a:pt x="0" y="0"/>
                </a:lnTo>
                <a:lnTo>
                  <a:pt x="1015616" y="0"/>
                </a:lnTo>
                <a:lnTo>
                  <a:pt x="1443735" y="856239"/>
                </a:lnTo>
                <a:lnTo>
                  <a:pt x="1273261" y="119718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4" name="Hexágono 13">
            <a:extLst>
              <a:ext uri="{FF2B5EF4-FFF2-40B4-BE49-F238E27FC236}">
                <a16:creationId xmlns:a16="http://schemas.microsoft.com/office/drawing/2014/main" id="{1752A434-7390-BFC9-484C-5A4811680306}"/>
              </a:ext>
            </a:extLst>
          </p:cNvPr>
          <p:cNvSpPr/>
          <p:nvPr userDrawn="1"/>
        </p:nvSpPr>
        <p:spPr>
          <a:xfrm rot="5400000">
            <a:off x="814054" y="1183864"/>
            <a:ext cx="766269" cy="618048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E9959E3-A6F3-1698-C31A-4B92E2329E81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77450" y="167097"/>
            <a:ext cx="10567643" cy="548894"/>
          </a:xfrm>
        </p:spPr>
        <p:txBody>
          <a:bodyPr>
            <a:normAutofit/>
          </a:bodyPr>
          <a:lstStyle>
            <a:lvl1pPr>
              <a:defRPr sz="3000" b="1">
                <a:solidFill>
                  <a:schemeClr val="accent1">
                    <a:lumMod val="75000"/>
                  </a:schemeClr>
                </a:solidFill>
                <a:latin typeface="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D22ED1-C672-6F2B-22AF-C6AABAF8F818}"/>
              </a:ext>
            </a:extLst>
          </p:cNvPr>
          <p:cNvSpPr>
            <a:spLocks noGrp="1"/>
          </p:cNvSpPr>
          <p:nvPr userDrawn="1">
            <p:ph idx="1"/>
          </p:nvPr>
        </p:nvSpPr>
        <p:spPr>
          <a:xfrm>
            <a:off x="1507915" y="1109753"/>
            <a:ext cx="10074485" cy="4868833"/>
          </a:xfrm>
        </p:spPr>
        <p:txBody>
          <a:bodyPr/>
          <a:lstStyle>
            <a:lvl1pPr marL="228600" indent="-228600">
              <a:buFont typeface="Apple Symbols" panose="02000000000000000000" pitchFamily="2" charset="-79"/>
              <a:buChar char="⎻"/>
              <a:defRPr/>
            </a:lvl1pPr>
            <a:lvl2pPr marL="685800" indent="-228600">
              <a:buFont typeface="Courier New" panose="02070309020205020404" pitchFamily="49" charset="0"/>
              <a:buChar char="o"/>
              <a:defRPr/>
            </a:lvl2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DB33BE-90D3-CFE8-0622-AE8B27DD8ECB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>
          <a:xfrm>
            <a:off x="2496019" y="6356350"/>
            <a:ext cx="5971420" cy="365125"/>
          </a:xfrm>
        </p:spPr>
        <p:txBody>
          <a:bodyPr/>
          <a:lstStyle>
            <a:lvl1pPr algn="l">
              <a:defRPr sz="140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CDE2E1-12C6-B43F-22FA-24D986F06FC0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0676449" y="6357620"/>
            <a:ext cx="905951" cy="365125"/>
          </a:xfrm>
        </p:spPr>
        <p:txBody>
          <a:bodyPr/>
          <a:lstStyle>
            <a:lvl1pPr algn="r">
              <a:defRPr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3DCDD845-CBF4-1D47-A5E9-20201D8033DA}" type="slidenum">
              <a:rPr lang="es-ES_tradnl" smtClean="0"/>
              <a:pPr/>
              <a:t>‹Nº›</a:t>
            </a:fld>
            <a:endParaRPr lang="es-ES_tradnl" dirty="0"/>
          </a:p>
        </p:txBody>
      </p:sp>
      <p:sp>
        <p:nvSpPr>
          <p:cNvPr id="25" name="Forma libre 24">
            <a:extLst>
              <a:ext uri="{FF2B5EF4-FFF2-40B4-BE49-F238E27FC236}">
                <a16:creationId xmlns:a16="http://schemas.microsoft.com/office/drawing/2014/main" id="{2B34A322-304C-8FFF-5485-CB20574CF9E8}"/>
              </a:ext>
            </a:extLst>
          </p:cNvPr>
          <p:cNvSpPr/>
          <p:nvPr userDrawn="1"/>
        </p:nvSpPr>
        <p:spPr>
          <a:xfrm rot="5400000">
            <a:off x="-180773" y="3542481"/>
            <a:ext cx="884727" cy="519541"/>
          </a:xfrm>
          <a:custGeom>
            <a:avLst/>
            <a:gdLst>
              <a:gd name="connsiteX0" fmla="*/ 0 w 884727"/>
              <a:gd name="connsiteY0" fmla="*/ 356797 h 519541"/>
              <a:gd name="connsiteX1" fmla="*/ 178398 w 884727"/>
              <a:gd name="connsiteY1" fmla="*/ 0 h 519541"/>
              <a:gd name="connsiteX2" fmla="*/ 706329 w 884727"/>
              <a:gd name="connsiteY2" fmla="*/ 0 h 519541"/>
              <a:gd name="connsiteX3" fmla="*/ 884727 w 884727"/>
              <a:gd name="connsiteY3" fmla="*/ 356797 h 519541"/>
              <a:gd name="connsiteX4" fmla="*/ 803355 w 884727"/>
              <a:gd name="connsiteY4" fmla="*/ 519541 h 519541"/>
              <a:gd name="connsiteX5" fmla="*/ 81372 w 884727"/>
              <a:gd name="connsiteY5" fmla="*/ 519541 h 519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4727" h="519541">
                <a:moveTo>
                  <a:pt x="0" y="356797"/>
                </a:moveTo>
                <a:lnTo>
                  <a:pt x="178398" y="0"/>
                </a:lnTo>
                <a:lnTo>
                  <a:pt x="706329" y="0"/>
                </a:lnTo>
                <a:lnTo>
                  <a:pt x="884727" y="356797"/>
                </a:lnTo>
                <a:lnTo>
                  <a:pt x="803355" y="519541"/>
                </a:lnTo>
                <a:lnTo>
                  <a:pt x="81372" y="51954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1" name="Hexágono 30">
            <a:extLst>
              <a:ext uri="{FF2B5EF4-FFF2-40B4-BE49-F238E27FC236}">
                <a16:creationId xmlns:a16="http://schemas.microsoft.com/office/drawing/2014/main" id="{4626B4E7-C752-A072-FE63-FCBFED8108BF}"/>
              </a:ext>
            </a:extLst>
          </p:cNvPr>
          <p:cNvSpPr/>
          <p:nvPr userDrawn="1"/>
        </p:nvSpPr>
        <p:spPr>
          <a:xfrm rot="5400000">
            <a:off x="478502" y="3445455"/>
            <a:ext cx="884727" cy="713593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6" name="Forma libre 25">
            <a:extLst>
              <a:ext uri="{FF2B5EF4-FFF2-40B4-BE49-F238E27FC236}">
                <a16:creationId xmlns:a16="http://schemas.microsoft.com/office/drawing/2014/main" id="{F5D0A8FF-06B9-0ABC-D789-C9E4F2C33816}"/>
              </a:ext>
            </a:extLst>
          </p:cNvPr>
          <p:cNvSpPr/>
          <p:nvPr userDrawn="1"/>
        </p:nvSpPr>
        <p:spPr>
          <a:xfrm rot="5400000">
            <a:off x="-263966" y="4476204"/>
            <a:ext cx="671142" cy="143211"/>
          </a:xfrm>
          <a:custGeom>
            <a:avLst/>
            <a:gdLst>
              <a:gd name="connsiteX0" fmla="*/ 0 w 671142"/>
              <a:gd name="connsiteY0" fmla="*/ 143211 h 143211"/>
              <a:gd name="connsiteX1" fmla="*/ 71605 w 671142"/>
              <a:gd name="connsiteY1" fmla="*/ 0 h 143211"/>
              <a:gd name="connsiteX2" fmla="*/ 599536 w 671142"/>
              <a:gd name="connsiteY2" fmla="*/ 0 h 143211"/>
              <a:gd name="connsiteX3" fmla="*/ 671142 w 671142"/>
              <a:gd name="connsiteY3" fmla="*/ 143211 h 143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142" h="143211">
                <a:moveTo>
                  <a:pt x="0" y="143211"/>
                </a:moveTo>
                <a:lnTo>
                  <a:pt x="71605" y="0"/>
                </a:lnTo>
                <a:lnTo>
                  <a:pt x="599536" y="0"/>
                </a:lnTo>
                <a:lnTo>
                  <a:pt x="671142" y="143211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4" name="Hexágono 33">
            <a:extLst>
              <a:ext uri="{FF2B5EF4-FFF2-40B4-BE49-F238E27FC236}">
                <a16:creationId xmlns:a16="http://schemas.microsoft.com/office/drawing/2014/main" id="{D2C2E6F5-10D0-A66E-C548-A8563DECDA53}"/>
              </a:ext>
            </a:extLst>
          </p:cNvPr>
          <p:cNvSpPr/>
          <p:nvPr userDrawn="1"/>
        </p:nvSpPr>
        <p:spPr>
          <a:xfrm rot="5400000">
            <a:off x="100352" y="4191012"/>
            <a:ext cx="884727" cy="713593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7" name="Forma libre 26">
            <a:extLst>
              <a:ext uri="{FF2B5EF4-FFF2-40B4-BE49-F238E27FC236}">
                <a16:creationId xmlns:a16="http://schemas.microsoft.com/office/drawing/2014/main" id="{001ECFA4-D255-1071-0372-EE6758EAFCEB}"/>
              </a:ext>
            </a:extLst>
          </p:cNvPr>
          <p:cNvSpPr/>
          <p:nvPr userDrawn="1"/>
        </p:nvSpPr>
        <p:spPr>
          <a:xfrm rot="5400000">
            <a:off x="-181992" y="5032376"/>
            <a:ext cx="884727" cy="521978"/>
          </a:xfrm>
          <a:custGeom>
            <a:avLst/>
            <a:gdLst>
              <a:gd name="connsiteX0" fmla="*/ 0 w 884727"/>
              <a:gd name="connsiteY0" fmla="*/ 356797 h 521978"/>
              <a:gd name="connsiteX1" fmla="*/ 178398 w 884727"/>
              <a:gd name="connsiteY1" fmla="*/ 0 h 521978"/>
              <a:gd name="connsiteX2" fmla="*/ 706329 w 884727"/>
              <a:gd name="connsiteY2" fmla="*/ 0 h 521978"/>
              <a:gd name="connsiteX3" fmla="*/ 884727 w 884727"/>
              <a:gd name="connsiteY3" fmla="*/ 356797 h 521978"/>
              <a:gd name="connsiteX4" fmla="*/ 802137 w 884727"/>
              <a:gd name="connsiteY4" fmla="*/ 521978 h 521978"/>
              <a:gd name="connsiteX5" fmla="*/ 82591 w 884727"/>
              <a:gd name="connsiteY5" fmla="*/ 521978 h 52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4727" h="521978">
                <a:moveTo>
                  <a:pt x="0" y="356797"/>
                </a:moveTo>
                <a:lnTo>
                  <a:pt x="178398" y="0"/>
                </a:lnTo>
                <a:lnTo>
                  <a:pt x="706329" y="0"/>
                </a:lnTo>
                <a:lnTo>
                  <a:pt x="884727" y="356797"/>
                </a:lnTo>
                <a:lnTo>
                  <a:pt x="802137" y="521978"/>
                </a:lnTo>
                <a:lnTo>
                  <a:pt x="82591" y="52197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8" name="Hexágono 37">
            <a:extLst>
              <a:ext uri="{FF2B5EF4-FFF2-40B4-BE49-F238E27FC236}">
                <a16:creationId xmlns:a16="http://schemas.microsoft.com/office/drawing/2014/main" id="{39A522D5-2ACE-61F5-CA7A-51D4010A5C80}"/>
              </a:ext>
            </a:extLst>
          </p:cNvPr>
          <p:cNvSpPr/>
          <p:nvPr userDrawn="1"/>
        </p:nvSpPr>
        <p:spPr>
          <a:xfrm rot="5400000">
            <a:off x="478502" y="4936569"/>
            <a:ext cx="884727" cy="713593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28" name="Forma libre 27">
            <a:extLst>
              <a:ext uri="{FF2B5EF4-FFF2-40B4-BE49-F238E27FC236}">
                <a16:creationId xmlns:a16="http://schemas.microsoft.com/office/drawing/2014/main" id="{2A8FF4E8-A51C-5CDA-B5DB-7B6111CFDB76}"/>
              </a:ext>
            </a:extLst>
          </p:cNvPr>
          <p:cNvSpPr/>
          <p:nvPr userDrawn="1"/>
        </p:nvSpPr>
        <p:spPr>
          <a:xfrm rot="5400000">
            <a:off x="-263966" y="5967318"/>
            <a:ext cx="671142" cy="143211"/>
          </a:xfrm>
          <a:custGeom>
            <a:avLst/>
            <a:gdLst>
              <a:gd name="connsiteX0" fmla="*/ 0 w 671142"/>
              <a:gd name="connsiteY0" fmla="*/ 143211 h 143211"/>
              <a:gd name="connsiteX1" fmla="*/ 71605 w 671142"/>
              <a:gd name="connsiteY1" fmla="*/ 0 h 143211"/>
              <a:gd name="connsiteX2" fmla="*/ 599536 w 671142"/>
              <a:gd name="connsiteY2" fmla="*/ 0 h 143211"/>
              <a:gd name="connsiteX3" fmla="*/ 671142 w 671142"/>
              <a:gd name="connsiteY3" fmla="*/ 143211 h 143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142" h="143211">
                <a:moveTo>
                  <a:pt x="0" y="143211"/>
                </a:moveTo>
                <a:lnTo>
                  <a:pt x="71605" y="0"/>
                </a:lnTo>
                <a:lnTo>
                  <a:pt x="599536" y="0"/>
                </a:lnTo>
                <a:lnTo>
                  <a:pt x="671142" y="14321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41" name="Hexágono 40">
            <a:extLst>
              <a:ext uri="{FF2B5EF4-FFF2-40B4-BE49-F238E27FC236}">
                <a16:creationId xmlns:a16="http://schemas.microsoft.com/office/drawing/2014/main" id="{E0E0FD84-FC95-8A29-4B7B-B9CED9F3AD07}"/>
              </a:ext>
            </a:extLst>
          </p:cNvPr>
          <p:cNvSpPr/>
          <p:nvPr userDrawn="1"/>
        </p:nvSpPr>
        <p:spPr>
          <a:xfrm rot="5400000">
            <a:off x="100352" y="5682126"/>
            <a:ext cx="884727" cy="713593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76" name="Forma libre 75">
            <a:extLst>
              <a:ext uri="{FF2B5EF4-FFF2-40B4-BE49-F238E27FC236}">
                <a16:creationId xmlns:a16="http://schemas.microsoft.com/office/drawing/2014/main" id="{FD6DBC95-F80F-1AE5-AD24-F64C6A874368}"/>
              </a:ext>
            </a:extLst>
          </p:cNvPr>
          <p:cNvSpPr/>
          <p:nvPr userDrawn="1"/>
        </p:nvSpPr>
        <p:spPr>
          <a:xfrm rot="5400000">
            <a:off x="2391" y="6339030"/>
            <a:ext cx="515885" cy="522055"/>
          </a:xfrm>
          <a:custGeom>
            <a:avLst/>
            <a:gdLst>
              <a:gd name="connsiteX0" fmla="*/ 0 w 515885"/>
              <a:gd name="connsiteY0" fmla="*/ 356797 h 522055"/>
              <a:gd name="connsiteX1" fmla="*/ 178398 w 515885"/>
              <a:gd name="connsiteY1" fmla="*/ 0 h 522055"/>
              <a:gd name="connsiteX2" fmla="*/ 515885 w 515885"/>
              <a:gd name="connsiteY2" fmla="*/ 0 h 522055"/>
              <a:gd name="connsiteX3" fmla="*/ 515885 w 515885"/>
              <a:gd name="connsiteY3" fmla="*/ 522055 h 522055"/>
              <a:gd name="connsiteX4" fmla="*/ 82629 w 515885"/>
              <a:gd name="connsiteY4" fmla="*/ 522055 h 522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885" h="522055">
                <a:moveTo>
                  <a:pt x="0" y="356797"/>
                </a:moveTo>
                <a:lnTo>
                  <a:pt x="178398" y="0"/>
                </a:lnTo>
                <a:lnTo>
                  <a:pt x="515885" y="0"/>
                </a:lnTo>
                <a:lnTo>
                  <a:pt x="515885" y="522055"/>
                </a:lnTo>
                <a:lnTo>
                  <a:pt x="82629" y="52205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77" name="Forma libre 76">
            <a:extLst>
              <a:ext uri="{FF2B5EF4-FFF2-40B4-BE49-F238E27FC236}">
                <a16:creationId xmlns:a16="http://schemas.microsoft.com/office/drawing/2014/main" id="{6795D448-F532-AB4F-2FD0-2601FDD57334}"/>
              </a:ext>
            </a:extLst>
          </p:cNvPr>
          <p:cNvSpPr/>
          <p:nvPr userDrawn="1"/>
        </p:nvSpPr>
        <p:spPr>
          <a:xfrm rot="5400000">
            <a:off x="663558" y="6242626"/>
            <a:ext cx="514615" cy="713593"/>
          </a:xfrm>
          <a:custGeom>
            <a:avLst/>
            <a:gdLst>
              <a:gd name="connsiteX0" fmla="*/ 0 w 514615"/>
              <a:gd name="connsiteY0" fmla="*/ 356797 h 713593"/>
              <a:gd name="connsiteX1" fmla="*/ 178398 w 514615"/>
              <a:gd name="connsiteY1" fmla="*/ 0 h 713593"/>
              <a:gd name="connsiteX2" fmla="*/ 514615 w 514615"/>
              <a:gd name="connsiteY2" fmla="*/ 0 h 713593"/>
              <a:gd name="connsiteX3" fmla="*/ 514615 w 514615"/>
              <a:gd name="connsiteY3" fmla="*/ 713593 h 713593"/>
              <a:gd name="connsiteX4" fmla="*/ 178398 w 514615"/>
              <a:gd name="connsiteY4" fmla="*/ 713593 h 713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4615" h="713593">
                <a:moveTo>
                  <a:pt x="0" y="356797"/>
                </a:moveTo>
                <a:lnTo>
                  <a:pt x="178398" y="0"/>
                </a:lnTo>
                <a:lnTo>
                  <a:pt x="514615" y="0"/>
                </a:lnTo>
                <a:lnTo>
                  <a:pt x="514615" y="713593"/>
                </a:lnTo>
                <a:lnTo>
                  <a:pt x="178398" y="71359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8" name="Forma libre 77">
            <a:extLst>
              <a:ext uri="{FF2B5EF4-FFF2-40B4-BE49-F238E27FC236}">
                <a16:creationId xmlns:a16="http://schemas.microsoft.com/office/drawing/2014/main" id="{99E71A31-DC79-88BB-AF88-F61D633A23E6}"/>
              </a:ext>
            </a:extLst>
          </p:cNvPr>
          <p:cNvSpPr/>
          <p:nvPr userDrawn="1"/>
        </p:nvSpPr>
        <p:spPr>
          <a:xfrm rot="5400000">
            <a:off x="1407415" y="6243261"/>
            <a:ext cx="515885" cy="713593"/>
          </a:xfrm>
          <a:custGeom>
            <a:avLst/>
            <a:gdLst>
              <a:gd name="connsiteX0" fmla="*/ 0 w 515885"/>
              <a:gd name="connsiteY0" fmla="*/ 356797 h 713593"/>
              <a:gd name="connsiteX1" fmla="*/ 178398 w 515885"/>
              <a:gd name="connsiteY1" fmla="*/ 0 h 713593"/>
              <a:gd name="connsiteX2" fmla="*/ 515885 w 515885"/>
              <a:gd name="connsiteY2" fmla="*/ 0 h 713593"/>
              <a:gd name="connsiteX3" fmla="*/ 515885 w 515885"/>
              <a:gd name="connsiteY3" fmla="*/ 713593 h 713593"/>
              <a:gd name="connsiteX4" fmla="*/ 178398 w 515885"/>
              <a:gd name="connsiteY4" fmla="*/ 713593 h 713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885" h="713593">
                <a:moveTo>
                  <a:pt x="0" y="356797"/>
                </a:moveTo>
                <a:lnTo>
                  <a:pt x="178398" y="0"/>
                </a:lnTo>
                <a:lnTo>
                  <a:pt x="515885" y="0"/>
                </a:lnTo>
                <a:lnTo>
                  <a:pt x="515885" y="713593"/>
                </a:lnTo>
                <a:lnTo>
                  <a:pt x="178398" y="713593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53" name="Hexágono 52">
            <a:extLst>
              <a:ext uri="{FF2B5EF4-FFF2-40B4-BE49-F238E27FC236}">
                <a16:creationId xmlns:a16="http://schemas.microsoft.com/office/drawing/2014/main" id="{35010CC9-FF42-ABC8-89EE-9BC73AF3D4C7}"/>
              </a:ext>
            </a:extLst>
          </p:cNvPr>
          <p:cNvSpPr/>
          <p:nvPr userDrawn="1"/>
        </p:nvSpPr>
        <p:spPr>
          <a:xfrm rot="5400000">
            <a:off x="1867635" y="6193099"/>
            <a:ext cx="319306" cy="257542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54" name="Hexágono 53">
            <a:extLst>
              <a:ext uri="{FF2B5EF4-FFF2-40B4-BE49-F238E27FC236}">
                <a16:creationId xmlns:a16="http://schemas.microsoft.com/office/drawing/2014/main" id="{E07660A2-EC91-5881-8E76-A72202DDCC43}"/>
              </a:ext>
            </a:extLst>
          </p:cNvPr>
          <p:cNvSpPr/>
          <p:nvPr userDrawn="1"/>
        </p:nvSpPr>
        <p:spPr>
          <a:xfrm rot="5400000">
            <a:off x="758289" y="3956190"/>
            <a:ext cx="319306" cy="257542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72" name="Forma libre 71">
            <a:extLst>
              <a:ext uri="{FF2B5EF4-FFF2-40B4-BE49-F238E27FC236}">
                <a16:creationId xmlns:a16="http://schemas.microsoft.com/office/drawing/2014/main" id="{206C328A-C6CF-1617-F214-AD510F2B8DEF}"/>
              </a:ext>
            </a:extLst>
          </p:cNvPr>
          <p:cNvSpPr/>
          <p:nvPr userDrawn="1"/>
        </p:nvSpPr>
        <p:spPr>
          <a:xfrm rot="5400000">
            <a:off x="11234451" y="2867599"/>
            <a:ext cx="1558107" cy="356990"/>
          </a:xfrm>
          <a:custGeom>
            <a:avLst/>
            <a:gdLst>
              <a:gd name="connsiteX0" fmla="*/ 0 w 1558107"/>
              <a:gd name="connsiteY0" fmla="*/ 0 h 356990"/>
              <a:gd name="connsiteX1" fmla="*/ 1558107 w 1558107"/>
              <a:gd name="connsiteY1" fmla="*/ 0 h 356990"/>
              <a:gd name="connsiteX2" fmla="*/ 1379612 w 1558107"/>
              <a:gd name="connsiteY2" fmla="*/ 356990 h 356990"/>
              <a:gd name="connsiteX3" fmla="*/ 178495 w 1558107"/>
              <a:gd name="connsiteY3" fmla="*/ 356990 h 356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58107" h="356990">
                <a:moveTo>
                  <a:pt x="0" y="0"/>
                </a:moveTo>
                <a:lnTo>
                  <a:pt x="1558107" y="0"/>
                </a:lnTo>
                <a:lnTo>
                  <a:pt x="1379612" y="356990"/>
                </a:lnTo>
                <a:lnTo>
                  <a:pt x="178495" y="35699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805105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3208EA4-61EA-1D7B-413D-5004209F5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ES_tradn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FC7CD0B-9DF7-91A4-C671-440A42587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499153-DAF4-2E9B-5BCE-08E00CEF16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570809-4C63-91C3-FF70-9A3F331D20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_tradnl"/>
              <a:t>CRITERION | www.criterion-ele.com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D9AFD0-3A7A-55C7-0185-1EE9CA114D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DD845-CBF4-1D47-A5E9-20201D8033DA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278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criterion-ele.com/manual-de-actividades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u7KuS_fCLOk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C95B22-6715-ABAD-35F2-C2E830FF7B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39314" y="2357014"/>
            <a:ext cx="6798286" cy="1205934"/>
          </a:xfrm>
        </p:spPr>
        <p:txBody>
          <a:bodyPr/>
          <a:lstStyle/>
          <a:p>
            <a:r>
              <a:rPr lang="es-ES_tradnl" dirty="0"/>
              <a:t>Relaciones sentimentales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477387A-5730-798E-302A-90F2101C1C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27195" y="3312580"/>
            <a:ext cx="6798286" cy="994189"/>
          </a:xfrm>
        </p:spPr>
        <p:txBody>
          <a:bodyPr/>
          <a:lstStyle/>
          <a:p>
            <a:r>
              <a:rPr lang="es-ES_tradnl" dirty="0"/>
              <a:t>Más allá del cuadro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3E94EA0-35D3-4238-C09F-8B9CABD94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21452" y="6268782"/>
            <a:ext cx="4287442" cy="365125"/>
          </a:xfrm>
        </p:spPr>
        <p:txBody>
          <a:bodyPr/>
          <a:lstStyle/>
          <a:p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www.linkedin.com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company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criterion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-ele/</a:t>
            </a:r>
            <a:r>
              <a:rPr lang="en-CZ" dirty="0">
                <a:effectLst/>
              </a:rPr>
              <a:t> </a:t>
            </a:r>
            <a:endParaRPr lang="es-ES_tradnl" dirty="0"/>
          </a:p>
        </p:txBody>
      </p:sp>
      <p:sp>
        <p:nvSpPr>
          <p:cNvPr id="5" name="TextBox 6">
            <a:extLst>
              <a:ext uri="{FF2B5EF4-FFF2-40B4-BE49-F238E27FC236}">
                <a16:creationId xmlns:a16="http://schemas.microsoft.com/office/drawing/2014/main" id="{CAE8E635-F70F-7698-E59D-34C303667298}"/>
              </a:ext>
            </a:extLst>
          </p:cNvPr>
          <p:cNvSpPr txBox="1"/>
          <p:nvPr/>
        </p:nvSpPr>
        <p:spPr>
          <a:xfrm>
            <a:off x="5021452" y="5359589"/>
            <a:ext cx="610136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  <a:tabLst>
                <a:tab pos="2865755" algn="ctr"/>
                <a:tab pos="5731510" algn="r"/>
              </a:tabLst>
            </a:pPr>
            <a:r>
              <a:rPr lang="es-E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González-Lozano, J., García-Romeu, J., Márquez, D. y </a:t>
            </a:r>
            <a:r>
              <a:rPr lang="es-ES" sz="12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Čičmanec</a:t>
            </a:r>
            <a:r>
              <a:rPr lang="es-E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R. (2025) </a:t>
            </a:r>
            <a:r>
              <a:rPr lang="es-ES" sz="1200" i="1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Manual de actividades para el desarrollo de la actitud crítica. </a:t>
            </a:r>
            <a:r>
              <a:rPr lang="es-ES" sz="1200" i="1" u="sng" dirty="0">
                <a:solidFill>
                  <a:srgbClr val="0563C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hlinkClick r:id="rId2"/>
              </a:rPr>
              <a:t>https://criterion-ele.com/manual-de-actividades/</a:t>
            </a:r>
            <a:r>
              <a:rPr lang="es-ES" sz="1200" i="1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</a:t>
            </a:r>
            <a:endParaRPr lang="es-ES" sz="1200" dirty="0">
              <a:effectLst/>
              <a:latin typeface="Century Gothic" panose="020B0502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7091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C6E767-84D1-3BCE-E108-C98CAFCC3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4. Mosaico de relaciones afectivas en el siglo XXI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9972027-F665-64F4-E411-A6401E877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ABEBC2B-37E4-6206-5E5E-085979C97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10</a:t>
            </a:fld>
            <a:endParaRPr lang="es-ES_tradnl" dirty="0"/>
          </a:p>
        </p:txBody>
      </p:sp>
      <p:sp>
        <p:nvSpPr>
          <p:cNvPr id="6" name="Hexágono 13">
            <a:extLst>
              <a:ext uri="{FF2B5EF4-FFF2-40B4-BE49-F238E27FC236}">
                <a16:creationId xmlns:a16="http://schemas.microsoft.com/office/drawing/2014/main" id="{3D03F380-BD62-4981-AD64-F31E07D28578}"/>
              </a:ext>
            </a:extLst>
          </p:cNvPr>
          <p:cNvSpPr/>
          <p:nvPr/>
        </p:nvSpPr>
        <p:spPr>
          <a:xfrm rot="5400000">
            <a:off x="4590123" y="2886177"/>
            <a:ext cx="2811126" cy="2556540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¿Cómo influyen los siguientes factores en las relaciones sentimentales?</a:t>
            </a:r>
          </a:p>
        </p:txBody>
      </p:sp>
      <p:sp>
        <p:nvSpPr>
          <p:cNvPr id="7" name="Hexágono 15">
            <a:extLst>
              <a:ext uri="{FF2B5EF4-FFF2-40B4-BE49-F238E27FC236}">
                <a16:creationId xmlns:a16="http://schemas.microsoft.com/office/drawing/2014/main" id="{1D64A87B-DF4D-6DFD-B38D-8A5B723E0266}"/>
              </a:ext>
            </a:extLst>
          </p:cNvPr>
          <p:cNvSpPr/>
          <p:nvPr/>
        </p:nvSpPr>
        <p:spPr>
          <a:xfrm rot="5400000">
            <a:off x="8457134" y="4705546"/>
            <a:ext cx="2021376" cy="1686633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155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Cultura</a:t>
            </a:r>
          </a:p>
        </p:txBody>
      </p:sp>
      <p:sp>
        <p:nvSpPr>
          <p:cNvPr id="8" name="Hexágono 15">
            <a:extLst>
              <a:ext uri="{FF2B5EF4-FFF2-40B4-BE49-F238E27FC236}">
                <a16:creationId xmlns:a16="http://schemas.microsoft.com/office/drawing/2014/main" id="{5CEE43D9-E164-3DD4-20CD-44276F8F0F40}"/>
              </a:ext>
            </a:extLst>
          </p:cNvPr>
          <p:cNvSpPr/>
          <p:nvPr/>
        </p:nvSpPr>
        <p:spPr>
          <a:xfrm rot="5400000">
            <a:off x="3418126" y="1555929"/>
            <a:ext cx="2021371" cy="1686633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155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Política</a:t>
            </a:r>
          </a:p>
        </p:txBody>
      </p:sp>
      <p:sp>
        <p:nvSpPr>
          <p:cNvPr id="9" name="Hexágono 15">
            <a:extLst>
              <a:ext uri="{FF2B5EF4-FFF2-40B4-BE49-F238E27FC236}">
                <a16:creationId xmlns:a16="http://schemas.microsoft.com/office/drawing/2014/main" id="{53BA31F4-5CEE-4E85-1652-9E43F6F0AC0B}"/>
              </a:ext>
            </a:extLst>
          </p:cNvPr>
          <p:cNvSpPr/>
          <p:nvPr/>
        </p:nvSpPr>
        <p:spPr>
          <a:xfrm rot="5400000">
            <a:off x="2761914" y="4210775"/>
            <a:ext cx="2021376" cy="1686635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155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Medios</a:t>
            </a:r>
          </a:p>
        </p:txBody>
      </p:sp>
      <p:sp>
        <p:nvSpPr>
          <p:cNvPr id="10" name="Hexágono 15">
            <a:extLst>
              <a:ext uri="{FF2B5EF4-FFF2-40B4-BE49-F238E27FC236}">
                <a16:creationId xmlns:a16="http://schemas.microsoft.com/office/drawing/2014/main" id="{AF5C740C-044B-3E15-BD97-CBA3EFA191E0}"/>
              </a:ext>
            </a:extLst>
          </p:cNvPr>
          <p:cNvSpPr/>
          <p:nvPr/>
        </p:nvSpPr>
        <p:spPr>
          <a:xfrm rot="5400000">
            <a:off x="5700895" y="1132382"/>
            <a:ext cx="2021376" cy="1686633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155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Religión</a:t>
            </a:r>
          </a:p>
        </p:txBody>
      </p:sp>
      <p:sp>
        <p:nvSpPr>
          <p:cNvPr id="11" name="Hexágono 15">
            <a:extLst>
              <a:ext uri="{FF2B5EF4-FFF2-40B4-BE49-F238E27FC236}">
                <a16:creationId xmlns:a16="http://schemas.microsoft.com/office/drawing/2014/main" id="{8BFA0343-0816-96B1-4E5B-6215DA2B87AC}"/>
              </a:ext>
            </a:extLst>
          </p:cNvPr>
          <p:cNvSpPr/>
          <p:nvPr/>
        </p:nvSpPr>
        <p:spPr>
          <a:xfrm rot="5400000">
            <a:off x="7208083" y="3164576"/>
            <a:ext cx="2021371" cy="1686633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155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Tecnología</a:t>
            </a:r>
          </a:p>
        </p:txBody>
      </p:sp>
    </p:spTree>
    <p:extLst>
      <p:ext uri="{BB962C8B-B14F-4D97-AF65-F5344CB8AC3E}">
        <p14:creationId xmlns:p14="http://schemas.microsoft.com/office/powerpoint/2010/main" val="8516395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3EDE72-91D3-4020-DFC5-6E55571F6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5. Campaña que desafía estereotipos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FCCDFFB-2620-833D-26E5-0CB0E308F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CD39A49-CF07-EE89-D977-2F1FF3EFB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11</a:t>
            </a:fld>
            <a:endParaRPr lang="es-ES_tradnl" dirty="0"/>
          </a:p>
        </p:txBody>
      </p:sp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D4C3072C-0F62-253E-6606-81B5022C8D91}"/>
              </a:ext>
            </a:extLst>
          </p:cNvPr>
          <p:cNvSpPr txBox="1">
            <a:spLocks/>
          </p:cNvSpPr>
          <p:nvPr/>
        </p:nvSpPr>
        <p:spPr>
          <a:xfrm>
            <a:off x="1894114" y="1984423"/>
            <a:ext cx="8392886" cy="29141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pple Symbols" panose="02000000000000000000" pitchFamily="2" charset="-79"/>
              <a:buChar char="⎻"/>
              <a:defRPr sz="24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Font typeface="Apple Symbols" panose="02000000000000000000" pitchFamily="2" charset="-79"/>
              <a:buNone/>
            </a:pPr>
            <a:r>
              <a:rPr lang="es-ES_tradnl" sz="4000" dirty="0"/>
              <a:t>Campaña para </a:t>
            </a: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promover la diversidad </a:t>
            </a:r>
            <a:r>
              <a:rPr lang="es-ES_tradnl" sz="4000" dirty="0"/>
              <a:t>en las representaciones del amor</a:t>
            </a:r>
          </a:p>
        </p:txBody>
      </p:sp>
    </p:spTree>
    <p:extLst>
      <p:ext uri="{BB962C8B-B14F-4D97-AF65-F5344CB8AC3E}">
        <p14:creationId xmlns:p14="http://schemas.microsoft.com/office/powerpoint/2010/main" val="30565801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C95B22-6715-ABAD-35F2-C2E830FF7B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39314" y="2357014"/>
            <a:ext cx="6798286" cy="1205934"/>
          </a:xfrm>
        </p:spPr>
        <p:txBody>
          <a:bodyPr/>
          <a:lstStyle/>
          <a:p>
            <a:r>
              <a:rPr lang="es-ES_tradnl" dirty="0"/>
              <a:t>Relaciones sentimentales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477387A-5730-798E-302A-90F2101C1C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27195" y="3312580"/>
            <a:ext cx="6798286" cy="994189"/>
          </a:xfrm>
        </p:spPr>
        <p:txBody>
          <a:bodyPr/>
          <a:lstStyle/>
          <a:p>
            <a:r>
              <a:rPr lang="es-ES_tradnl" dirty="0"/>
              <a:t>Más allá del cuadro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3E94EA0-35D3-4238-C09F-8B9CABD94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21452" y="6268782"/>
            <a:ext cx="4287442" cy="365125"/>
          </a:xfrm>
        </p:spPr>
        <p:txBody>
          <a:bodyPr/>
          <a:lstStyle/>
          <a:p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www.linkedin.com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company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criterion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-ele/</a:t>
            </a:r>
            <a:r>
              <a:rPr lang="en-CZ" dirty="0">
                <a:effectLst/>
              </a:rPr>
              <a:t> </a:t>
            </a:r>
            <a:endParaRPr lang="es-ES_tradnl" dirty="0"/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id="{A0E930EE-B25D-7120-E325-3B42B5812B3E}"/>
              </a:ext>
            </a:extLst>
          </p:cNvPr>
          <p:cNvSpPr txBox="1"/>
          <p:nvPr/>
        </p:nvSpPr>
        <p:spPr>
          <a:xfrm>
            <a:off x="5021452" y="5169506"/>
            <a:ext cx="6101366" cy="1004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buNone/>
            </a:pP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La creación de estos recursos ha sido financiada (parcialmente) por el programa de subvenciones ERASMUS+ de la Unión Europea con el 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nº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de subvención 2022-1-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DE01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KA220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HED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-000085767. Ni la Comisión Europea ni la agencia nacional de financiación del proyecto, el 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DAAD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son responsables de su contenido ni de las pérdidas o daños derivados del uso de estos recursos.</a:t>
            </a:r>
          </a:p>
        </p:txBody>
      </p:sp>
    </p:spTree>
    <p:extLst>
      <p:ext uri="{BB962C8B-B14F-4D97-AF65-F5344CB8AC3E}">
        <p14:creationId xmlns:p14="http://schemas.microsoft.com/office/powerpoint/2010/main" val="2216823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57B453-7AEB-91D3-DF53-BB2DA4A5F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Contenido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746B665-6286-F5E3-9CB3-E72245632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8963" y="1025229"/>
            <a:ext cx="8518724" cy="4868833"/>
          </a:xfrm>
        </p:spPr>
        <p:txBody>
          <a:bodyPr anchor="ctr"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s-ES_tradnl" dirty="0"/>
              <a:t>Creencias sobre las relaciones sentimentales</a:t>
            </a:r>
          </a:p>
          <a:p>
            <a:pPr marL="457200" indent="-457200">
              <a:buFont typeface="+mj-lt"/>
              <a:buAutoNum type="arabicPeriod"/>
            </a:pPr>
            <a:endParaRPr lang="es-ES_tradnl" dirty="0"/>
          </a:p>
          <a:p>
            <a:pPr marL="457200" indent="-457200">
              <a:buFont typeface="+mj-lt"/>
              <a:buAutoNum type="arabicPeriod"/>
            </a:pPr>
            <a:r>
              <a:rPr lang="es-ES_tradnl" dirty="0"/>
              <a:t>El sabor del amor</a:t>
            </a:r>
          </a:p>
          <a:p>
            <a:pPr marL="457200" indent="-457200">
              <a:buFont typeface="+mj-lt"/>
              <a:buAutoNum type="arabicPeriod"/>
            </a:pPr>
            <a:endParaRPr lang="es-ES_tradnl" dirty="0"/>
          </a:p>
          <a:p>
            <a:pPr marL="457200" indent="-457200">
              <a:buFont typeface="+mj-lt"/>
              <a:buAutoNum type="arabicPeriod"/>
            </a:pPr>
            <a:r>
              <a:rPr lang="es-ES_tradnl" dirty="0"/>
              <a:t>Las relaciones sentimentales que (no) se ven</a:t>
            </a:r>
          </a:p>
          <a:p>
            <a:pPr marL="457200" indent="-457200">
              <a:buFont typeface="+mj-lt"/>
              <a:buAutoNum type="arabicPeriod"/>
            </a:pPr>
            <a:endParaRPr lang="es-ES_tradnl" dirty="0"/>
          </a:p>
          <a:p>
            <a:pPr marL="457200" indent="-457200">
              <a:buFont typeface="+mj-lt"/>
              <a:buAutoNum type="arabicPeriod"/>
            </a:pPr>
            <a:r>
              <a:rPr lang="es-ES_tradnl" dirty="0"/>
              <a:t>Mosaico de relaciones afectivas en el siglo XXI</a:t>
            </a:r>
          </a:p>
          <a:p>
            <a:pPr marL="457200" indent="-457200">
              <a:buFont typeface="+mj-lt"/>
              <a:buAutoNum type="arabicPeriod"/>
            </a:pPr>
            <a:endParaRPr lang="es-ES_tradnl" dirty="0"/>
          </a:p>
          <a:p>
            <a:pPr marL="457200" indent="-457200">
              <a:buFont typeface="+mj-lt"/>
              <a:buAutoNum type="arabicPeriod"/>
            </a:pPr>
            <a:r>
              <a:rPr lang="es-ES_tradnl" dirty="0"/>
              <a:t>Campaña que desafía estereotipos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564D401-0001-DCDA-EEB1-B0C90BE9C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7248AD6-FC4B-213A-6D07-D8F664998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2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101667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541BFF-1F87-AB01-1B73-F7DC53F1B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1. Creencias sobre las relaciones sentimentales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224658D-1198-52C6-ECE1-4CEBE4A02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2043" y="2833506"/>
            <a:ext cx="8332838" cy="1502520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s-ES_tradnl" sz="4000" dirty="0"/>
              <a:t>¿Cómo es una </a:t>
            </a: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relación sentimental</a:t>
            </a:r>
            <a:r>
              <a:rPr lang="es-ES_tradnl" sz="4000" dirty="0"/>
              <a:t>?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3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930690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860DA7-34AB-1AFD-3143-7609F3DAB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2. Empieza algo nuevo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EA5044-EBC3-FFB3-C89D-1BFEB223A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E4CEE13-1D94-DFD8-35C1-9DEE48B1E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4</a:t>
            </a:fld>
            <a:endParaRPr lang="es-ES_tradnl" dirty="0"/>
          </a:p>
        </p:txBody>
      </p:sp>
      <p:sp>
        <p:nvSpPr>
          <p:cNvPr id="8" name="Hexágono 7">
            <a:extLst>
              <a:ext uri="{FF2B5EF4-FFF2-40B4-BE49-F238E27FC236}">
                <a16:creationId xmlns:a16="http://schemas.microsoft.com/office/drawing/2014/main" id="{14FC681A-A8D2-F03C-7E90-67F69AADE254}"/>
              </a:ext>
            </a:extLst>
          </p:cNvPr>
          <p:cNvSpPr/>
          <p:nvPr/>
        </p:nvSpPr>
        <p:spPr>
          <a:xfrm rot="5400000">
            <a:off x="3008303" y="1299705"/>
            <a:ext cx="2811126" cy="2556540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¿Cómo se sienten los protagonistas en los diferentes momentos de la historia?</a:t>
            </a:r>
          </a:p>
        </p:txBody>
      </p:sp>
      <p:sp>
        <p:nvSpPr>
          <p:cNvPr id="14" name="Hexágono 13">
            <a:extLst>
              <a:ext uri="{FF2B5EF4-FFF2-40B4-BE49-F238E27FC236}">
                <a16:creationId xmlns:a16="http://schemas.microsoft.com/office/drawing/2014/main" id="{E25A318D-A555-2944-6B1C-2877362EFF23}"/>
              </a:ext>
            </a:extLst>
          </p:cNvPr>
          <p:cNvSpPr/>
          <p:nvPr/>
        </p:nvSpPr>
        <p:spPr>
          <a:xfrm rot="5400000">
            <a:off x="4776606" y="3530217"/>
            <a:ext cx="2811126" cy="2556540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¿Qué elementos culturales aparecen en la representación del amor?</a:t>
            </a:r>
          </a:p>
        </p:txBody>
      </p:sp>
      <p:sp>
        <p:nvSpPr>
          <p:cNvPr id="16" name="Hexágono 15">
            <a:extLst>
              <a:ext uri="{FF2B5EF4-FFF2-40B4-BE49-F238E27FC236}">
                <a16:creationId xmlns:a16="http://schemas.microsoft.com/office/drawing/2014/main" id="{9BFA0AD2-CF0F-B79F-23E3-E40628AA44D8}"/>
              </a:ext>
            </a:extLst>
          </p:cNvPr>
          <p:cNvSpPr/>
          <p:nvPr/>
        </p:nvSpPr>
        <p:spPr>
          <a:xfrm rot="5400000">
            <a:off x="7197456" y="1569327"/>
            <a:ext cx="2811125" cy="2556540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¿Qué función cumple la botella de Coca-Cola en la trama?</a:t>
            </a:r>
          </a:p>
        </p:txBody>
      </p:sp>
    </p:spTree>
    <p:extLst>
      <p:ext uri="{BB962C8B-B14F-4D97-AF65-F5344CB8AC3E}">
        <p14:creationId xmlns:p14="http://schemas.microsoft.com/office/powerpoint/2010/main" val="3505811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860DA7-34AB-1AFD-3143-7609F3DAB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2. El sabor del amor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EA5044-EBC3-FFB3-C89D-1BFEB223A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www.criterion-ele.com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E4CEE13-1D94-DFD8-35C1-9DEE48B1E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5</a:t>
            </a:fld>
            <a:endParaRPr lang="es-ES_tradnl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5EF7E0C9-A21D-3365-3421-8AE4E5C110F0}"/>
              </a:ext>
            </a:extLst>
          </p:cNvPr>
          <p:cNvSpPr/>
          <p:nvPr/>
        </p:nvSpPr>
        <p:spPr>
          <a:xfrm>
            <a:off x="3972007" y="2826307"/>
            <a:ext cx="4906092" cy="1419727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>
                <a:solidFill>
                  <a:schemeClr val="tx1"/>
                </a:solidFill>
              </a:rPr>
              <a:t>Proyecte el siguiente vídeo: </a:t>
            </a:r>
          </a:p>
          <a:p>
            <a:r>
              <a:rPr lang="es-ES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  <a:hlinkClick r:id="rId3"/>
              </a:rPr>
              <a:t>https://www.youtube.com/watch?v=u7KuS_fCLOk</a:t>
            </a:r>
            <a:r>
              <a:rPr lang="es-ES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3068028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EA5044-EBC3-FFB3-C89D-1BFEB223A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E4CEE13-1D94-DFD8-35C1-9DEE48B1E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6</a:t>
            </a:fld>
            <a:endParaRPr lang="es-ES_tradnl" dirty="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A6897A56-7A45-289D-8AB3-14EB6524DDE1}"/>
              </a:ext>
            </a:extLst>
          </p:cNvPr>
          <p:cNvSpPr/>
          <p:nvPr/>
        </p:nvSpPr>
        <p:spPr>
          <a:xfrm>
            <a:off x="1605858" y="2634705"/>
            <a:ext cx="3370180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Protagonistas y actitudes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73AF52BF-05A2-D359-BF60-29470352AF34}"/>
              </a:ext>
            </a:extLst>
          </p:cNvPr>
          <p:cNvSpPr/>
          <p:nvPr/>
        </p:nvSpPr>
        <p:spPr>
          <a:xfrm>
            <a:off x="1605858" y="3276098"/>
            <a:ext cx="3370180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Lugar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3D79616D-2BF7-69E8-D8B3-4DE6B976122D}"/>
              </a:ext>
            </a:extLst>
          </p:cNvPr>
          <p:cNvSpPr/>
          <p:nvPr/>
        </p:nvSpPr>
        <p:spPr>
          <a:xfrm>
            <a:off x="1605857" y="3913052"/>
            <a:ext cx="3370180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Música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8ED83C10-A4B8-01C2-0D23-BDFEDB41EA1A}"/>
              </a:ext>
            </a:extLst>
          </p:cNvPr>
          <p:cNvSpPr/>
          <p:nvPr/>
        </p:nvSpPr>
        <p:spPr>
          <a:xfrm>
            <a:off x="1605857" y="4549775"/>
            <a:ext cx="3370180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Historia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9DAAB716-74FF-7943-6382-5906EC2A875A}"/>
              </a:ext>
            </a:extLst>
          </p:cNvPr>
          <p:cNvSpPr/>
          <p:nvPr/>
        </p:nvSpPr>
        <p:spPr>
          <a:xfrm>
            <a:off x="5252484" y="1909922"/>
            <a:ext cx="5466496" cy="62788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100" dirty="0">
                <a:solidFill>
                  <a:schemeClr val="bg1"/>
                </a:solidFill>
                <a:latin typeface="+mj-lt"/>
              </a:rPr>
              <a:t>Análisis del anuncio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8532A8DA-1009-6E5C-609C-3C38FF671715}"/>
              </a:ext>
            </a:extLst>
          </p:cNvPr>
          <p:cNvSpPr/>
          <p:nvPr/>
        </p:nvSpPr>
        <p:spPr>
          <a:xfrm>
            <a:off x="5252484" y="2634705"/>
            <a:ext cx="5466496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287A3218-0717-5FCF-E23D-16FE6EB30781}"/>
              </a:ext>
            </a:extLst>
          </p:cNvPr>
          <p:cNvSpPr/>
          <p:nvPr/>
        </p:nvSpPr>
        <p:spPr>
          <a:xfrm>
            <a:off x="5252484" y="3276098"/>
            <a:ext cx="5466496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FEC86094-F1E4-910C-3D32-C98B6F5224B2}"/>
              </a:ext>
            </a:extLst>
          </p:cNvPr>
          <p:cNvSpPr/>
          <p:nvPr/>
        </p:nvSpPr>
        <p:spPr>
          <a:xfrm>
            <a:off x="5252483" y="3913052"/>
            <a:ext cx="5466496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30A29E95-0078-3F55-BB7D-51FE480D1B35}"/>
              </a:ext>
            </a:extLst>
          </p:cNvPr>
          <p:cNvSpPr/>
          <p:nvPr/>
        </p:nvSpPr>
        <p:spPr>
          <a:xfrm>
            <a:off x="5252483" y="4549775"/>
            <a:ext cx="5466496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C8D2519D-3D53-127C-C80C-BB82EDABD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450" y="167097"/>
            <a:ext cx="10567643" cy="548894"/>
          </a:xfrm>
        </p:spPr>
        <p:txBody>
          <a:bodyPr>
            <a:normAutofit/>
          </a:bodyPr>
          <a:lstStyle/>
          <a:p>
            <a:r>
              <a:rPr lang="es-ES_tradnl" dirty="0"/>
              <a:t>2. El sabor del amor</a:t>
            </a:r>
          </a:p>
        </p:txBody>
      </p:sp>
    </p:spTree>
    <p:extLst>
      <p:ext uri="{BB962C8B-B14F-4D97-AF65-F5344CB8AC3E}">
        <p14:creationId xmlns:p14="http://schemas.microsoft.com/office/powerpoint/2010/main" val="1484594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860DA7-34AB-1AFD-3143-7609F3DAB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2. El sabor del amor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EA5044-EBC3-FFB3-C89D-1BFEB223A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E4CEE13-1D94-DFD8-35C1-9DEE48B1E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7</a:t>
            </a:fld>
            <a:endParaRPr lang="es-ES_tradn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D989DF6-6085-8F77-0D85-C8EC853C41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3926" y="2833506"/>
            <a:ext cx="7119360" cy="1502520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s-ES_tradnl" sz="4000" dirty="0"/>
              <a:t>¿Qué nos dice el anuncio </a:t>
            </a: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en realidad</a:t>
            </a:r>
            <a:r>
              <a:rPr lang="es-ES_tradnl" sz="40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4263015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541BFF-1F87-AB01-1B73-F7DC53F1B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3. Las relaciones sentimentales que (no) se ven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224658D-1198-52C6-ECE1-4CEBE4A02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2043" y="2833506"/>
            <a:ext cx="8332838" cy="1502520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s-ES_tradnl" sz="4000" dirty="0"/>
              <a:t>¿Cómo se representa el amor en </a:t>
            </a: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nuestro entorno</a:t>
            </a:r>
            <a:r>
              <a:rPr lang="es-ES_tradnl" sz="4000" dirty="0"/>
              <a:t>?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8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8677305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541BFF-1F87-AB01-1B73-F7DC53F1B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3. Las relaciones sentimentales que (no) se ven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224658D-1198-52C6-ECE1-4CEBE4A02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1986" y="1295671"/>
            <a:ext cx="8332838" cy="798694"/>
          </a:xfrm>
          <a:ln>
            <a:noFill/>
          </a:ln>
        </p:spPr>
        <p:txBody>
          <a:bodyPr anchor="ctr">
            <a:normAutofit/>
          </a:bodyPr>
          <a:lstStyle/>
          <a:p>
            <a:pPr marL="0" indent="0" algn="r">
              <a:lnSpc>
                <a:spcPct val="100000"/>
              </a:lnSpc>
              <a:buNone/>
            </a:pPr>
            <a:r>
              <a:rPr lang="es-ES_tradnl" sz="2200" dirty="0"/>
              <a:t>¿Qué elementos tienen </a:t>
            </a:r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</a:rPr>
              <a:t>en común </a:t>
            </a:r>
            <a:r>
              <a:rPr lang="es-ES_tradnl" sz="2200" dirty="0"/>
              <a:t>las representaciones?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9</a:t>
            </a:fld>
            <a:endParaRPr lang="es-ES_tradnl" dirty="0"/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4DAFBE75-A826-FFF5-4C9D-3168430724A5}"/>
              </a:ext>
            </a:extLst>
          </p:cNvPr>
          <p:cNvSpPr txBox="1">
            <a:spLocks/>
          </p:cNvSpPr>
          <p:nvPr/>
        </p:nvSpPr>
        <p:spPr>
          <a:xfrm>
            <a:off x="1273180" y="2094365"/>
            <a:ext cx="8332838" cy="79869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pple Symbols" panose="02000000000000000000" pitchFamily="2" charset="-79"/>
              <a:buChar char="⎻"/>
              <a:defRPr sz="24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pple Symbols" panose="02000000000000000000" pitchFamily="2" charset="-79"/>
              <a:buNone/>
            </a:pPr>
            <a:r>
              <a:rPr lang="es-ES_tradnl" sz="2200" dirty="0"/>
              <a:t>¿</a:t>
            </a:r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</a:rPr>
              <a:t>Qué diferencias </a:t>
            </a:r>
            <a:r>
              <a:rPr lang="es-ES_tradnl" sz="2200" dirty="0"/>
              <a:t>tienen estas representaciones?</a:t>
            </a:r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5D9F6052-0894-2590-5B22-CDB3AEC67CCB}"/>
              </a:ext>
            </a:extLst>
          </p:cNvPr>
          <p:cNvSpPr txBox="1">
            <a:spLocks/>
          </p:cNvSpPr>
          <p:nvPr/>
        </p:nvSpPr>
        <p:spPr>
          <a:xfrm>
            <a:off x="2060580" y="2893059"/>
            <a:ext cx="8332838" cy="79869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pple Symbols" panose="02000000000000000000" pitchFamily="2" charset="-79"/>
              <a:buChar char="⎻"/>
              <a:defRPr sz="24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00000"/>
              </a:lnSpc>
              <a:buFont typeface="Apple Symbols" panose="02000000000000000000" pitchFamily="2" charset="-79"/>
              <a:buNone/>
            </a:pPr>
            <a:r>
              <a:rPr lang="es-ES_tradnl" sz="2200" dirty="0"/>
              <a:t>¿Se incluyen </a:t>
            </a:r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</a:rPr>
              <a:t>todas las formas </a:t>
            </a:r>
            <a:r>
              <a:rPr lang="es-ES_tradnl" sz="2200" dirty="0"/>
              <a:t>de relaciones sentimentales? </a:t>
            </a: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A52F104C-7B1F-5093-590D-59B5D7727791}"/>
              </a:ext>
            </a:extLst>
          </p:cNvPr>
          <p:cNvSpPr txBox="1">
            <a:spLocks/>
          </p:cNvSpPr>
          <p:nvPr/>
        </p:nvSpPr>
        <p:spPr>
          <a:xfrm>
            <a:off x="3027890" y="3700219"/>
            <a:ext cx="8332838" cy="79869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pple Symbols" panose="02000000000000000000" pitchFamily="2" charset="-79"/>
              <a:buChar char="⎻"/>
              <a:defRPr sz="24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00000"/>
              </a:lnSpc>
              <a:buFont typeface="Apple Symbols" panose="02000000000000000000" pitchFamily="2" charset="-79"/>
              <a:buNone/>
            </a:pPr>
            <a:r>
              <a:rPr lang="es-ES_tradnl" sz="2200" dirty="0"/>
              <a:t>¿Hay algunas características que os </a:t>
            </a:r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</a:rPr>
              <a:t>llaman atención</a:t>
            </a:r>
            <a:r>
              <a:rPr lang="es-ES_tradnl" sz="2200" dirty="0"/>
              <a:t>?</a:t>
            </a:r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C71C93A4-6C83-6D23-29C6-FB66B02F9BDD}"/>
              </a:ext>
            </a:extLst>
          </p:cNvPr>
          <p:cNvSpPr txBox="1">
            <a:spLocks/>
          </p:cNvSpPr>
          <p:nvPr/>
        </p:nvSpPr>
        <p:spPr>
          <a:xfrm>
            <a:off x="1687209" y="4498913"/>
            <a:ext cx="9257883" cy="79869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pple Symbols" panose="02000000000000000000" pitchFamily="2" charset="-79"/>
              <a:buChar char="⎻"/>
              <a:defRPr sz="24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pple Symbols" panose="02000000000000000000" pitchFamily="2" charset="-79"/>
              <a:buNone/>
            </a:pPr>
            <a:r>
              <a:rPr lang="es-ES_tradnl" sz="2200" dirty="0"/>
              <a:t>¿</a:t>
            </a:r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</a:rPr>
              <a:t>Reflejan las representaciones </a:t>
            </a:r>
            <a:r>
              <a:rPr lang="es-ES_tradnl" sz="2200" dirty="0"/>
              <a:t>de la realidad que conocéis? </a:t>
            </a:r>
          </a:p>
        </p:txBody>
      </p:sp>
      <p:sp>
        <p:nvSpPr>
          <p:cNvPr id="11" name="Marcador de contenido 2">
            <a:extLst>
              <a:ext uri="{FF2B5EF4-FFF2-40B4-BE49-F238E27FC236}">
                <a16:creationId xmlns:a16="http://schemas.microsoft.com/office/drawing/2014/main" id="{68A1E500-7D78-2244-9726-0D45933A461C}"/>
              </a:ext>
            </a:extLst>
          </p:cNvPr>
          <p:cNvSpPr txBox="1">
            <a:spLocks/>
          </p:cNvSpPr>
          <p:nvPr/>
        </p:nvSpPr>
        <p:spPr>
          <a:xfrm>
            <a:off x="3210503" y="5292260"/>
            <a:ext cx="8332838" cy="79869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pple Symbols" panose="02000000000000000000" pitchFamily="2" charset="-79"/>
              <a:buChar char="⎻"/>
              <a:defRPr sz="24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00000"/>
              </a:lnSpc>
              <a:buFont typeface="Apple Symbols" panose="02000000000000000000" pitchFamily="2" charset="-79"/>
              <a:buNone/>
            </a:pPr>
            <a:r>
              <a:rPr lang="es-ES_tradnl" sz="2200" dirty="0"/>
              <a:t>¿En qué aspectos </a:t>
            </a:r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</a:rPr>
              <a:t>coinciden o se alejan </a:t>
            </a:r>
            <a:r>
              <a:rPr lang="es-ES_tradnl" sz="2200" dirty="0"/>
              <a:t>de ella?</a:t>
            </a:r>
          </a:p>
        </p:txBody>
      </p:sp>
    </p:spTree>
    <p:extLst>
      <p:ext uri="{BB962C8B-B14F-4D97-AF65-F5344CB8AC3E}">
        <p14:creationId xmlns:p14="http://schemas.microsoft.com/office/powerpoint/2010/main" val="280136932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3" id="{C7AA19C5-07E4-F44D-BD38-00E54822883C}" vid="{73D2EF42-AC63-434F-ADED-6571055A547B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entarios xmlns="49b155a0-0e56-45a7-82ac-18eabff2ff7d" xsi:nil="true"/>
    <_dlc_DocId xmlns="72f89b70-f9a4-4cbd-bff7-7891ba7b9fc3">YPV2VAMHAHS5-650476877-2403</_dlc_DocId>
    <_dlc_DocIdUrl xmlns="72f89b70-f9a4-4cbd-bff7-7891ba7b9fc3">
      <Url>https://sharepoint.uni-goettingen.de/projects/criterion/_layouts/15/DocIdRedir.aspx?ID=YPV2VAMHAHS5-650476877-2403</Url>
      <Description>YPV2VAMHAHS5-650476877-2403</Description>
    </_dlc_DocIdUrl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7AF41FBF4FE44E8372D4E9FE9DF440" ma:contentTypeVersion="5" ma:contentTypeDescription="Create a new document." ma:contentTypeScope="" ma:versionID="781da1a4b99317b01c8704ba9f131734">
  <xsd:schema xmlns:xsd="http://www.w3.org/2001/XMLSchema" xmlns:xs="http://www.w3.org/2001/XMLSchema" xmlns:p="http://schemas.microsoft.com/office/2006/metadata/properties" xmlns:ns2="72f89b70-f9a4-4cbd-bff7-7891ba7b9fc3" xmlns:ns3="49b155a0-0e56-45a7-82ac-18eabff2ff7d" targetNamespace="http://schemas.microsoft.com/office/2006/metadata/properties" ma:root="true" ma:fieldsID="f4647e5012a2afe64469530c73a456bc" ns2:_="" ns3:_="">
    <xsd:import namespace="72f89b70-f9a4-4cbd-bff7-7891ba7b9fc3"/>
    <xsd:import namespace="49b155a0-0e56-45a7-82ac-18eabff2ff7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Comentarios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f89b70-f9a4-4cbd-bff7-7891ba7b9fc3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Beständige ID" ma:description="ID beim Hinzufügen beibehalten." ma:hidden="true" ma:internalName="_dlc_DocIdPersistId" ma:readOnly="true">
      <xsd:simpleType>
        <xsd:restriction base="dms:Boolean"/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b155a0-0e56-45a7-82ac-18eabff2ff7d" elementFormDefault="qualified">
    <xsd:import namespace="http://schemas.microsoft.com/office/2006/documentManagement/types"/>
    <xsd:import namespace="http://schemas.microsoft.com/office/infopath/2007/PartnerControls"/>
    <xsd:element name="Comentarios" ma:index="11" nillable="true" ma:displayName="Comentarios" ma:internalName="Comentarios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424C8A3-844C-433F-BBCD-5F365665F4E4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34B0579-6D0A-4441-BCEF-C1A6FED89A9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D72BD8D-D6E6-46F0-B2BD-18BB508CA459}">
  <ds:schemaRefs>
    <ds:schemaRef ds:uri="http://schemas.microsoft.com/office/2006/metadata/properties"/>
    <ds:schemaRef ds:uri="http://schemas.microsoft.com/office/infopath/2007/PartnerControls"/>
    <ds:schemaRef ds:uri="49b155a0-0e56-45a7-82ac-18eabff2ff7d"/>
    <ds:schemaRef ds:uri="72f89b70-f9a4-4cbd-bff7-7891ba7b9fc3"/>
  </ds:schemaRefs>
</ds:datastoreItem>
</file>

<file path=customXml/itemProps4.xml><?xml version="1.0" encoding="utf-8"?>
<ds:datastoreItem xmlns:ds="http://schemas.openxmlformats.org/officeDocument/2006/customXml" ds:itemID="{2444E01A-98E7-440B-BA54-C437BEFACE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f89b70-f9a4-4cbd-bff7-7891ba7b9fc3"/>
    <ds:schemaRef ds:uri="49b155a0-0e56-45a7-82ac-18eabff2ff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Tema de Office</Template>
  <TotalTime>739</TotalTime>
  <Words>496</Words>
  <Application>Microsoft Office PowerPoint</Application>
  <PresentationFormat>Panorámica</PresentationFormat>
  <Paragraphs>82</Paragraphs>
  <Slides>12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20" baseType="lpstr">
      <vt:lpstr>Apple Symbols</vt:lpstr>
      <vt:lpstr>Arial</vt:lpstr>
      <vt:lpstr>Calibri</vt:lpstr>
      <vt:lpstr>Calibri Light</vt:lpstr>
      <vt:lpstr>Century Gothic</vt:lpstr>
      <vt:lpstr>Courier New</vt:lpstr>
      <vt:lpstr>Times</vt:lpstr>
      <vt:lpstr>Tema de Office</vt:lpstr>
      <vt:lpstr>Relaciones sentimentales</vt:lpstr>
      <vt:lpstr>Contenido</vt:lpstr>
      <vt:lpstr>1. Creencias sobre las relaciones sentimentales</vt:lpstr>
      <vt:lpstr>2. Empieza algo nuevo</vt:lpstr>
      <vt:lpstr>2. El sabor del amor</vt:lpstr>
      <vt:lpstr>2. El sabor del amor</vt:lpstr>
      <vt:lpstr>2. El sabor del amor</vt:lpstr>
      <vt:lpstr>3. Las relaciones sentimentales que (no) se ven</vt:lpstr>
      <vt:lpstr>3. Las relaciones sentimentales que (no) se ven</vt:lpstr>
      <vt:lpstr>4. Mosaico de relaciones afectivas en el siglo XXI</vt:lpstr>
      <vt:lpstr>5. Campaña que desafía estereotipos</vt:lpstr>
      <vt:lpstr>Relaciones sentimentales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actitud crítica en la clase de ELE</dc:title>
  <dc:creator>Microsoft Office User</dc:creator>
  <cp:lastModifiedBy>Javier González Lozano</cp:lastModifiedBy>
  <cp:revision>27</cp:revision>
  <dcterms:created xsi:type="dcterms:W3CDTF">2024-07-26T12:39:53Z</dcterms:created>
  <dcterms:modified xsi:type="dcterms:W3CDTF">2026-03-23T21:00:47Z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0x010100327AF41FBF4FE44E8372D4E9FE9DF440</vt:lpwstr>
  </property>
  <property fmtid="{D5CDD505-2E9C-101B-9397-08002B2CF9AE}" pid="3" name="_dlc_DocIdItemGuid">
    <vt:lpwstr>7aad63d5-7d53-4468-ba9e-9d6b768f88be</vt:lpwstr>
  </property>
</Properties>
</file>