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256" r:id="rId6"/>
    <p:sldId id="257" r:id="rId7"/>
    <p:sldId id="262" r:id="rId8"/>
    <p:sldId id="282" r:id="rId9"/>
    <p:sldId id="283" r:id="rId10"/>
    <p:sldId id="284" r:id="rId11"/>
    <p:sldId id="285" r:id="rId12"/>
    <p:sldId id="286" r:id="rId13"/>
    <p:sldId id="263" r:id="rId14"/>
    <p:sldId id="287" r:id="rId15"/>
    <p:sldId id="264" r:id="rId16"/>
    <p:sldId id="288" r:id="rId17"/>
    <p:sldId id="271" r:id="rId18"/>
    <p:sldId id="289" r:id="rId19"/>
    <p:sldId id="266" r:id="rId20"/>
    <p:sldId id="278" r:id="rId21"/>
    <p:sldId id="281" r:id="rId22"/>
  </p:sldIdLst>
  <p:sldSz cx="12192000" cy="6858000"/>
  <p:notesSz cx="6858000" cy="9144000"/>
  <p:defaultTextStyle>
    <a:defPPr>
      <a:defRPr lang="e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5" autoAdjust="0"/>
    <p:restoredTop sz="78102"/>
  </p:normalViewPr>
  <p:slideViewPr>
    <p:cSldViewPr snapToGrid="0" showGuides="1">
      <p:cViewPr varScale="1">
        <p:scale>
          <a:sx n="75" d="100"/>
          <a:sy n="75" d="100"/>
        </p:scale>
        <p:origin x="1368" y="294"/>
      </p:cViewPr>
      <p:guideLst>
        <p:guide orient="horz" pos="799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13B55-F0A5-534C-910D-05CF8C2F2929}" type="datetimeFigureOut">
              <a:rPr lang="es-ES_tradnl" smtClean="0"/>
              <a:t>16/03/2026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CE38E-4BD1-A845-AD64-FFC48356D4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730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1524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90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055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5143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9341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" b="0" i="0" dirty="0">
              <a:solidFill>
                <a:srgbClr val="000000"/>
              </a:solidFill>
              <a:effectLst/>
              <a:latin typeface="Times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20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973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189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350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373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221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147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396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708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orma libre 171">
            <a:extLst>
              <a:ext uri="{FF2B5EF4-FFF2-40B4-BE49-F238E27FC236}">
                <a16:creationId xmlns:a16="http://schemas.microsoft.com/office/drawing/2014/main" id="{AE76766B-6952-36F8-55BA-13AEC63A9B4B}"/>
              </a:ext>
            </a:extLst>
          </p:cNvPr>
          <p:cNvSpPr/>
          <p:nvPr userDrawn="1"/>
        </p:nvSpPr>
        <p:spPr>
          <a:xfrm rot="5400000">
            <a:off x="6424966" y="-333618"/>
            <a:ext cx="956291" cy="1623527"/>
          </a:xfrm>
          <a:custGeom>
            <a:avLst/>
            <a:gdLst>
              <a:gd name="connsiteX0" fmla="*/ 0 w 956291"/>
              <a:gd name="connsiteY0" fmla="*/ 1623527 h 1623527"/>
              <a:gd name="connsiteX1" fmla="*/ 0 w 956291"/>
              <a:gd name="connsiteY1" fmla="*/ 0 h 1623527"/>
              <a:gd name="connsiteX2" fmla="*/ 550409 w 956291"/>
              <a:gd name="connsiteY2" fmla="*/ 0 h 1623527"/>
              <a:gd name="connsiteX3" fmla="*/ 956291 w 956291"/>
              <a:gd name="connsiteY3" fmla="*/ 811764 h 1623527"/>
              <a:gd name="connsiteX4" fmla="*/ 550409 w 956291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91" h="1623527">
                <a:moveTo>
                  <a:pt x="0" y="1623527"/>
                </a:moveTo>
                <a:lnTo>
                  <a:pt x="0" y="0"/>
                </a:lnTo>
                <a:lnTo>
                  <a:pt x="550409" y="0"/>
                </a:lnTo>
                <a:lnTo>
                  <a:pt x="956291" y="811764"/>
                </a:lnTo>
                <a:lnTo>
                  <a:pt x="550409" y="1623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51" name="Hexágono 150">
            <a:extLst>
              <a:ext uri="{FF2B5EF4-FFF2-40B4-BE49-F238E27FC236}">
                <a16:creationId xmlns:a16="http://schemas.microsoft.com/office/drawing/2014/main" id="{EE60B774-927C-80F3-EB10-E1282EE2667A}"/>
              </a:ext>
            </a:extLst>
          </p:cNvPr>
          <p:cNvSpPr/>
          <p:nvPr userDrawn="1"/>
        </p:nvSpPr>
        <p:spPr>
          <a:xfrm rot="5400000">
            <a:off x="7351641" y="709920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Hexágono 151">
            <a:extLst>
              <a:ext uri="{FF2B5EF4-FFF2-40B4-BE49-F238E27FC236}">
                <a16:creationId xmlns:a16="http://schemas.microsoft.com/office/drawing/2014/main" id="{2BA2555A-65E6-3A7F-2DD5-B6C6C8E4228E}"/>
              </a:ext>
            </a:extLst>
          </p:cNvPr>
          <p:cNvSpPr/>
          <p:nvPr userDrawn="1"/>
        </p:nvSpPr>
        <p:spPr>
          <a:xfrm rot="5400000">
            <a:off x="9838343" y="3238392"/>
            <a:ext cx="2012881" cy="1623527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3" name="Hexágono 152">
            <a:extLst>
              <a:ext uri="{FF2B5EF4-FFF2-40B4-BE49-F238E27FC236}">
                <a16:creationId xmlns:a16="http://schemas.microsoft.com/office/drawing/2014/main" id="{058F9510-B989-C15B-3BCD-B469C3D9D8C7}"/>
              </a:ext>
            </a:extLst>
          </p:cNvPr>
          <p:cNvSpPr/>
          <p:nvPr userDrawn="1"/>
        </p:nvSpPr>
        <p:spPr>
          <a:xfrm rot="5400000">
            <a:off x="11293313" y="4810225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6" name="Grafik 5">
            <a:extLst>
              <a:ext uri="{FF2B5EF4-FFF2-40B4-BE49-F238E27FC236}">
                <a16:creationId xmlns:a16="http://schemas.microsoft.com/office/drawing/2014/main" id="{7F0C870B-D9C5-2F0B-E463-B0E1915EB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74" y="6202254"/>
            <a:ext cx="2376097" cy="498494"/>
          </a:xfrm>
          <a:prstGeom prst="rect">
            <a:avLst/>
          </a:prstGeom>
        </p:spPr>
      </p:pic>
      <p:pic>
        <p:nvPicPr>
          <p:cNvPr id="37" name="Grafik 4">
            <a:extLst>
              <a:ext uri="{FF2B5EF4-FFF2-40B4-BE49-F238E27FC236}">
                <a16:creationId xmlns:a16="http://schemas.microsoft.com/office/drawing/2014/main" id="{2EED851F-6909-DAA3-9AF1-5A52C7BDA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828" y="143290"/>
            <a:ext cx="1248278" cy="1248278"/>
          </a:xfrm>
          <a:prstGeom prst="rect">
            <a:avLst/>
          </a:prstGeom>
        </p:spPr>
      </p:pic>
      <p:sp>
        <p:nvSpPr>
          <p:cNvPr id="9" name="Forma libre 8">
            <a:extLst>
              <a:ext uri="{FF2B5EF4-FFF2-40B4-BE49-F238E27FC236}">
                <a16:creationId xmlns:a16="http://schemas.microsoft.com/office/drawing/2014/main" id="{C82BB44F-83B5-67F7-D151-0F88FFE54382}"/>
              </a:ext>
            </a:extLst>
          </p:cNvPr>
          <p:cNvSpPr/>
          <p:nvPr userDrawn="1"/>
        </p:nvSpPr>
        <p:spPr>
          <a:xfrm rot="5400000">
            <a:off x="158948" y="-159743"/>
            <a:ext cx="956292" cy="1275776"/>
          </a:xfrm>
          <a:custGeom>
            <a:avLst/>
            <a:gdLst>
              <a:gd name="connsiteX0" fmla="*/ 0 w 956292"/>
              <a:gd name="connsiteY0" fmla="*/ 1275776 h 1275776"/>
              <a:gd name="connsiteX1" fmla="*/ 0 w 956292"/>
              <a:gd name="connsiteY1" fmla="*/ 0 h 1275776"/>
              <a:gd name="connsiteX2" fmla="*/ 550410 w 956292"/>
              <a:gd name="connsiteY2" fmla="*/ 0 h 1275776"/>
              <a:gd name="connsiteX3" fmla="*/ 956292 w 956292"/>
              <a:gd name="connsiteY3" fmla="*/ 811764 h 1275776"/>
              <a:gd name="connsiteX4" fmla="*/ 724286 w 956292"/>
              <a:gd name="connsiteY4" fmla="*/ 1275776 h 127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92" h="1275776">
                <a:moveTo>
                  <a:pt x="0" y="1275776"/>
                </a:moveTo>
                <a:lnTo>
                  <a:pt x="0" y="0"/>
                </a:lnTo>
                <a:lnTo>
                  <a:pt x="550410" y="0"/>
                </a:lnTo>
                <a:lnTo>
                  <a:pt x="956292" y="811764"/>
                </a:lnTo>
                <a:lnTo>
                  <a:pt x="724286" y="127577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D65B3F9F-645C-A920-3256-B4B3A8199CF0}"/>
              </a:ext>
            </a:extLst>
          </p:cNvPr>
          <p:cNvSpPr/>
          <p:nvPr userDrawn="1"/>
        </p:nvSpPr>
        <p:spPr>
          <a:xfrm rot="5400000">
            <a:off x="-598431" y="1439846"/>
            <a:ext cx="1613625" cy="412508"/>
          </a:xfrm>
          <a:custGeom>
            <a:avLst/>
            <a:gdLst>
              <a:gd name="connsiteX0" fmla="*/ 0 w 1613625"/>
              <a:gd name="connsiteY0" fmla="*/ 412508 h 412508"/>
              <a:gd name="connsiteX1" fmla="*/ 206254 w 1613625"/>
              <a:gd name="connsiteY1" fmla="*/ 0 h 412508"/>
              <a:gd name="connsiteX2" fmla="*/ 1407371 w 1613625"/>
              <a:gd name="connsiteY2" fmla="*/ 0 h 412508"/>
              <a:gd name="connsiteX3" fmla="*/ 1613625 w 1613625"/>
              <a:gd name="connsiteY3" fmla="*/ 412508 h 4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625" h="412508">
                <a:moveTo>
                  <a:pt x="0" y="412508"/>
                </a:moveTo>
                <a:lnTo>
                  <a:pt x="206254" y="0"/>
                </a:lnTo>
                <a:lnTo>
                  <a:pt x="1407371" y="0"/>
                </a:lnTo>
                <a:lnTo>
                  <a:pt x="1613625" y="4125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23" name="Hexágono 122">
            <a:extLst>
              <a:ext uri="{FF2B5EF4-FFF2-40B4-BE49-F238E27FC236}">
                <a16:creationId xmlns:a16="http://schemas.microsoft.com/office/drawing/2014/main" id="{D9DC9B5C-5F6F-71D7-166A-61F8F19CC41F}"/>
              </a:ext>
            </a:extLst>
          </p:cNvPr>
          <p:cNvSpPr/>
          <p:nvPr userDrawn="1"/>
        </p:nvSpPr>
        <p:spPr>
          <a:xfrm rot="5400000">
            <a:off x="317127" y="834337"/>
            <a:ext cx="2012881" cy="16235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B21E8FAF-D6F8-B40E-E149-E9CAB9CA0EBB}"/>
              </a:ext>
            </a:extLst>
          </p:cNvPr>
          <p:cNvSpPr/>
          <p:nvPr userDrawn="1"/>
        </p:nvSpPr>
        <p:spPr>
          <a:xfrm rot="5400000">
            <a:off x="-373377" y="2700430"/>
            <a:ext cx="2012881" cy="1283838"/>
          </a:xfrm>
          <a:custGeom>
            <a:avLst/>
            <a:gdLst>
              <a:gd name="connsiteX0" fmla="*/ 0 w 2012881"/>
              <a:gd name="connsiteY0" fmla="*/ 811764 h 1283838"/>
              <a:gd name="connsiteX1" fmla="*/ 405882 w 2012881"/>
              <a:gd name="connsiteY1" fmla="*/ 0 h 1283838"/>
              <a:gd name="connsiteX2" fmla="*/ 1606999 w 2012881"/>
              <a:gd name="connsiteY2" fmla="*/ 0 h 1283838"/>
              <a:gd name="connsiteX3" fmla="*/ 2012881 w 2012881"/>
              <a:gd name="connsiteY3" fmla="*/ 811764 h 1283838"/>
              <a:gd name="connsiteX4" fmla="*/ 1776844 w 2012881"/>
              <a:gd name="connsiteY4" fmla="*/ 1283838 h 1283838"/>
              <a:gd name="connsiteX5" fmla="*/ 236038 w 2012881"/>
              <a:gd name="connsiteY5" fmla="*/ 1283838 h 128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81" h="1283838">
                <a:moveTo>
                  <a:pt x="0" y="811764"/>
                </a:moveTo>
                <a:lnTo>
                  <a:pt x="405882" y="0"/>
                </a:lnTo>
                <a:lnTo>
                  <a:pt x="1606999" y="0"/>
                </a:lnTo>
                <a:lnTo>
                  <a:pt x="2012881" y="811764"/>
                </a:lnTo>
                <a:lnTo>
                  <a:pt x="1776844" y="1283838"/>
                </a:lnTo>
                <a:lnTo>
                  <a:pt x="236038" y="128383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33" name="Hexágono 132">
            <a:extLst>
              <a:ext uri="{FF2B5EF4-FFF2-40B4-BE49-F238E27FC236}">
                <a16:creationId xmlns:a16="http://schemas.microsoft.com/office/drawing/2014/main" id="{01188C2A-FF86-C737-CCB5-DCBF0AC79C05}"/>
              </a:ext>
            </a:extLst>
          </p:cNvPr>
          <p:cNvSpPr/>
          <p:nvPr userDrawn="1"/>
        </p:nvSpPr>
        <p:spPr>
          <a:xfrm rot="5400000">
            <a:off x="1177474" y="2530586"/>
            <a:ext cx="2012881" cy="1623527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C02587A9-8F39-B736-DA8B-DF1923C177DA}"/>
              </a:ext>
            </a:extLst>
          </p:cNvPr>
          <p:cNvSpPr/>
          <p:nvPr userDrawn="1"/>
        </p:nvSpPr>
        <p:spPr>
          <a:xfrm rot="5400000">
            <a:off x="-604273" y="4829424"/>
            <a:ext cx="1619467" cy="418350"/>
          </a:xfrm>
          <a:custGeom>
            <a:avLst/>
            <a:gdLst>
              <a:gd name="connsiteX0" fmla="*/ 0 w 1619467"/>
              <a:gd name="connsiteY0" fmla="*/ 418350 h 418350"/>
              <a:gd name="connsiteX1" fmla="*/ 209175 w 1619467"/>
              <a:gd name="connsiteY1" fmla="*/ 0 h 418350"/>
              <a:gd name="connsiteX2" fmla="*/ 1410292 w 1619467"/>
              <a:gd name="connsiteY2" fmla="*/ 0 h 418350"/>
              <a:gd name="connsiteX3" fmla="*/ 1619467 w 1619467"/>
              <a:gd name="connsiteY3" fmla="*/ 418350 h 4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467" h="418350">
                <a:moveTo>
                  <a:pt x="0" y="418350"/>
                </a:moveTo>
                <a:lnTo>
                  <a:pt x="209175" y="0"/>
                </a:lnTo>
                <a:lnTo>
                  <a:pt x="1410292" y="0"/>
                </a:lnTo>
                <a:lnTo>
                  <a:pt x="1619467" y="4183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136" name="Hexágono 135">
            <a:extLst>
              <a:ext uri="{FF2B5EF4-FFF2-40B4-BE49-F238E27FC236}">
                <a16:creationId xmlns:a16="http://schemas.microsoft.com/office/drawing/2014/main" id="{2DE615AA-8A4E-6C8D-55D2-1A94D366BB1A}"/>
              </a:ext>
            </a:extLst>
          </p:cNvPr>
          <p:cNvSpPr/>
          <p:nvPr userDrawn="1"/>
        </p:nvSpPr>
        <p:spPr>
          <a:xfrm rot="5400000">
            <a:off x="317127" y="4226836"/>
            <a:ext cx="2012881" cy="16235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C231E251-E98B-AA81-A81E-F42507F7625C}"/>
              </a:ext>
            </a:extLst>
          </p:cNvPr>
          <p:cNvSpPr/>
          <p:nvPr userDrawn="1"/>
        </p:nvSpPr>
        <p:spPr>
          <a:xfrm rot="5400000">
            <a:off x="67421" y="5657275"/>
            <a:ext cx="1136428" cy="1278695"/>
          </a:xfrm>
          <a:custGeom>
            <a:avLst/>
            <a:gdLst>
              <a:gd name="connsiteX0" fmla="*/ 0 w 1136428"/>
              <a:gd name="connsiteY0" fmla="*/ 811764 h 1278695"/>
              <a:gd name="connsiteX1" fmla="*/ 405882 w 1136428"/>
              <a:gd name="connsiteY1" fmla="*/ 0 h 1278695"/>
              <a:gd name="connsiteX2" fmla="*/ 1136428 w 1136428"/>
              <a:gd name="connsiteY2" fmla="*/ 0 h 1278695"/>
              <a:gd name="connsiteX3" fmla="*/ 1136428 w 1136428"/>
              <a:gd name="connsiteY3" fmla="*/ 1278695 h 1278695"/>
              <a:gd name="connsiteX4" fmla="*/ 233466 w 1136428"/>
              <a:gd name="connsiteY4" fmla="*/ 1278695 h 12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428" h="1278695">
                <a:moveTo>
                  <a:pt x="0" y="811764"/>
                </a:moveTo>
                <a:lnTo>
                  <a:pt x="405882" y="0"/>
                </a:lnTo>
                <a:lnTo>
                  <a:pt x="1136428" y="0"/>
                </a:lnTo>
                <a:lnTo>
                  <a:pt x="1136428" y="1278695"/>
                </a:lnTo>
                <a:lnTo>
                  <a:pt x="233466" y="12786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210" name="Forma libre 209">
            <a:extLst>
              <a:ext uri="{FF2B5EF4-FFF2-40B4-BE49-F238E27FC236}">
                <a16:creationId xmlns:a16="http://schemas.microsoft.com/office/drawing/2014/main" id="{51D97593-5DCA-4F2D-DAF7-0F1DAEF0B3FD}"/>
              </a:ext>
            </a:extLst>
          </p:cNvPr>
          <p:cNvSpPr/>
          <p:nvPr userDrawn="1"/>
        </p:nvSpPr>
        <p:spPr>
          <a:xfrm rot="5400000">
            <a:off x="1615876" y="5484683"/>
            <a:ext cx="1136079" cy="1623528"/>
          </a:xfrm>
          <a:custGeom>
            <a:avLst/>
            <a:gdLst>
              <a:gd name="connsiteX0" fmla="*/ 0 w 1136079"/>
              <a:gd name="connsiteY0" fmla="*/ 811765 h 1623528"/>
              <a:gd name="connsiteX1" fmla="*/ 405882 w 1136079"/>
              <a:gd name="connsiteY1" fmla="*/ 0 h 1623528"/>
              <a:gd name="connsiteX2" fmla="*/ 1136079 w 1136079"/>
              <a:gd name="connsiteY2" fmla="*/ 0 h 1623528"/>
              <a:gd name="connsiteX3" fmla="*/ 1136079 w 1136079"/>
              <a:gd name="connsiteY3" fmla="*/ 1623528 h 1623528"/>
              <a:gd name="connsiteX4" fmla="*/ 405882 w 1136079"/>
              <a:gd name="connsiteY4" fmla="*/ 1623528 h 162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079" h="1623528">
                <a:moveTo>
                  <a:pt x="0" y="811765"/>
                </a:moveTo>
                <a:lnTo>
                  <a:pt x="405882" y="0"/>
                </a:lnTo>
                <a:lnTo>
                  <a:pt x="1136079" y="0"/>
                </a:lnTo>
                <a:lnTo>
                  <a:pt x="1136079" y="1623528"/>
                </a:lnTo>
                <a:lnTo>
                  <a:pt x="405882" y="16235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211" name="Forma libre 210">
            <a:extLst>
              <a:ext uri="{FF2B5EF4-FFF2-40B4-BE49-F238E27FC236}">
                <a16:creationId xmlns:a16="http://schemas.microsoft.com/office/drawing/2014/main" id="{7E8C09DF-F681-2A38-B3D1-11F4E4F5910E}"/>
              </a:ext>
            </a:extLst>
          </p:cNvPr>
          <p:cNvSpPr/>
          <p:nvPr userDrawn="1"/>
        </p:nvSpPr>
        <p:spPr>
          <a:xfrm rot="5400000">
            <a:off x="3310390" y="5483994"/>
            <a:ext cx="1134698" cy="1623527"/>
          </a:xfrm>
          <a:custGeom>
            <a:avLst/>
            <a:gdLst>
              <a:gd name="connsiteX0" fmla="*/ 0 w 1134698"/>
              <a:gd name="connsiteY0" fmla="*/ 811764 h 1623527"/>
              <a:gd name="connsiteX1" fmla="*/ 405882 w 1134698"/>
              <a:gd name="connsiteY1" fmla="*/ 0 h 1623527"/>
              <a:gd name="connsiteX2" fmla="*/ 1134698 w 1134698"/>
              <a:gd name="connsiteY2" fmla="*/ 0 h 1623527"/>
              <a:gd name="connsiteX3" fmla="*/ 1134698 w 1134698"/>
              <a:gd name="connsiteY3" fmla="*/ 1623527 h 1623527"/>
              <a:gd name="connsiteX4" fmla="*/ 405882 w 1134698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98" h="1623527">
                <a:moveTo>
                  <a:pt x="0" y="811764"/>
                </a:moveTo>
                <a:lnTo>
                  <a:pt x="405882" y="0"/>
                </a:lnTo>
                <a:lnTo>
                  <a:pt x="1134698" y="0"/>
                </a:lnTo>
                <a:lnTo>
                  <a:pt x="1134698" y="1623527"/>
                </a:lnTo>
                <a:lnTo>
                  <a:pt x="405882" y="16235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159" name="Hexágono 158">
            <a:extLst>
              <a:ext uri="{FF2B5EF4-FFF2-40B4-BE49-F238E27FC236}">
                <a16:creationId xmlns:a16="http://schemas.microsoft.com/office/drawing/2014/main" id="{FE30AE42-F9BA-F1FA-F968-320ADE3F4BFB}"/>
              </a:ext>
            </a:extLst>
          </p:cNvPr>
          <p:cNvSpPr/>
          <p:nvPr userDrawn="1"/>
        </p:nvSpPr>
        <p:spPr>
          <a:xfrm rot="5400000">
            <a:off x="4337952" y="5389375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0" name="Hexágono 159">
            <a:extLst>
              <a:ext uri="{FF2B5EF4-FFF2-40B4-BE49-F238E27FC236}">
                <a16:creationId xmlns:a16="http://schemas.microsoft.com/office/drawing/2014/main" id="{1C26A88A-1BC8-A36C-5588-46AB769F66F8}"/>
              </a:ext>
            </a:extLst>
          </p:cNvPr>
          <p:cNvSpPr/>
          <p:nvPr userDrawn="1"/>
        </p:nvSpPr>
        <p:spPr>
          <a:xfrm rot="5400000">
            <a:off x="1814029" y="300084"/>
            <a:ext cx="726468" cy="585946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8AE5FB-1382-4580-BD29-7DBE396D2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46" y="1867919"/>
            <a:ext cx="6798286" cy="1205934"/>
          </a:xfrm>
          <a:effectLst/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accent1">
                    <a:lumMod val="50000"/>
                  </a:schemeClr>
                </a:solidFill>
                <a:effectLst/>
                <a:latin typeface="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0D9EFF-6251-EB88-493D-77E41F69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7221" y="3312580"/>
            <a:ext cx="6798286" cy="994189"/>
          </a:xfrm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chemeClr val="bg1">
                    <a:lumMod val="65000"/>
                  </a:schemeClr>
                </a:solidFill>
                <a:effectLst/>
                <a:latin typeface="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163" name="Marcador de pie de página 4">
            <a:extLst>
              <a:ext uri="{FF2B5EF4-FFF2-40B4-BE49-F238E27FC236}">
                <a16:creationId xmlns:a16="http://schemas.microsoft.com/office/drawing/2014/main" id="{ACD4413C-B4BE-4406-118C-AB08FEC9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302" y="6268782"/>
            <a:ext cx="3023732" cy="365125"/>
          </a:xfrm>
        </p:spPr>
        <p:txBody>
          <a:bodyPr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_tradnl"/>
              <a:t>CRITERION | www.criterion-ele.com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5361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ágono 21">
            <a:extLst>
              <a:ext uri="{FF2B5EF4-FFF2-40B4-BE49-F238E27FC236}">
                <a16:creationId xmlns:a16="http://schemas.microsoft.com/office/drawing/2014/main" id="{6659DE68-EAC8-6A1C-A824-4BBA7444A33B}"/>
              </a:ext>
            </a:extLst>
          </p:cNvPr>
          <p:cNvSpPr/>
          <p:nvPr userDrawn="1"/>
        </p:nvSpPr>
        <p:spPr>
          <a:xfrm rot="5400000">
            <a:off x="4260365" y="111924"/>
            <a:ext cx="315562" cy="254523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65" name="Forma libre 64">
            <a:extLst>
              <a:ext uri="{FF2B5EF4-FFF2-40B4-BE49-F238E27FC236}">
                <a16:creationId xmlns:a16="http://schemas.microsoft.com/office/drawing/2014/main" id="{CD17E60B-A9E9-BE94-3469-D9C13F1210D2}"/>
              </a:ext>
            </a:extLst>
          </p:cNvPr>
          <p:cNvSpPr/>
          <p:nvPr userDrawn="1"/>
        </p:nvSpPr>
        <p:spPr>
          <a:xfrm rot="5400000">
            <a:off x="4677210" y="-100904"/>
            <a:ext cx="511790" cy="713594"/>
          </a:xfrm>
          <a:custGeom>
            <a:avLst/>
            <a:gdLst>
              <a:gd name="connsiteX0" fmla="*/ 0 w 511790"/>
              <a:gd name="connsiteY0" fmla="*/ 713594 h 713594"/>
              <a:gd name="connsiteX1" fmla="*/ 0 w 511790"/>
              <a:gd name="connsiteY1" fmla="*/ 0 h 713594"/>
              <a:gd name="connsiteX2" fmla="*/ 333392 w 511790"/>
              <a:gd name="connsiteY2" fmla="*/ 0 h 713594"/>
              <a:gd name="connsiteX3" fmla="*/ 511790 w 511790"/>
              <a:gd name="connsiteY3" fmla="*/ 356798 h 713594"/>
              <a:gd name="connsiteX4" fmla="*/ 333392 w 511790"/>
              <a:gd name="connsiteY4" fmla="*/ 713594 h 7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90" h="713594">
                <a:moveTo>
                  <a:pt x="0" y="713594"/>
                </a:moveTo>
                <a:lnTo>
                  <a:pt x="0" y="0"/>
                </a:lnTo>
                <a:lnTo>
                  <a:pt x="333392" y="0"/>
                </a:lnTo>
                <a:lnTo>
                  <a:pt x="511790" y="356798"/>
                </a:lnTo>
                <a:lnTo>
                  <a:pt x="333392" y="71359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66" name="Forma libre 65">
            <a:extLst>
              <a:ext uri="{FF2B5EF4-FFF2-40B4-BE49-F238E27FC236}">
                <a16:creationId xmlns:a16="http://schemas.microsoft.com/office/drawing/2014/main" id="{3CDA700B-6032-BDD3-3F02-9E4E0E6BB2C4}"/>
              </a:ext>
            </a:extLst>
          </p:cNvPr>
          <p:cNvSpPr/>
          <p:nvPr userDrawn="1"/>
        </p:nvSpPr>
        <p:spPr>
          <a:xfrm rot="5400000">
            <a:off x="10595298" y="-480984"/>
            <a:ext cx="661561" cy="1623527"/>
          </a:xfrm>
          <a:custGeom>
            <a:avLst/>
            <a:gdLst>
              <a:gd name="connsiteX0" fmla="*/ 0 w 661561"/>
              <a:gd name="connsiteY0" fmla="*/ 1623527 h 1623527"/>
              <a:gd name="connsiteX1" fmla="*/ 0 w 661561"/>
              <a:gd name="connsiteY1" fmla="*/ 0 h 1623527"/>
              <a:gd name="connsiteX2" fmla="*/ 255679 w 661561"/>
              <a:gd name="connsiteY2" fmla="*/ 0 h 1623527"/>
              <a:gd name="connsiteX3" fmla="*/ 661561 w 661561"/>
              <a:gd name="connsiteY3" fmla="*/ 811764 h 1623527"/>
              <a:gd name="connsiteX4" fmla="*/ 255679 w 661561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561" h="1623527">
                <a:moveTo>
                  <a:pt x="0" y="1623527"/>
                </a:moveTo>
                <a:lnTo>
                  <a:pt x="0" y="0"/>
                </a:lnTo>
                <a:lnTo>
                  <a:pt x="255679" y="0"/>
                </a:lnTo>
                <a:lnTo>
                  <a:pt x="661561" y="811764"/>
                </a:lnTo>
                <a:lnTo>
                  <a:pt x="255679" y="1623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0" name="Forma libre 69">
            <a:extLst>
              <a:ext uri="{FF2B5EF4-FFF2-40B4-BE49-F238E27FC236}">
                <a16:creationId xmlns:a16="http://schemas.microsoft.com/office/drawing/2014/main" id="{2E9BEF92-0FBA-D68A-C9BC-8BFEB34E48CA}"/>
              </a:ext>
            </a:extLst>
          </p:cNvPr>
          <p:cNvSpPr/>
          <p:nvPr userDrawn="1"/>
        </p:nvSpPr>
        <p:spPr>
          <a:xfrm rot="5400000">
            <a:off x="11795962" y="39047"/>
            <a:ext cx="433264" cy="355170"/>
          </a:xfrm>
          <a:custGeom>
            <a:avLst/>
            <a:gdLst>
              <a:gd name="connsiteX0" fmla="*/ 0 w 433264"/>
              <a:gd name="connsiteY0" fmla="*/ 355170 h 355170"/>
              <a:gd name="connsiteX1" fmla="*/ 0 w 433264"/>
              <a:gd name="connsiteY1" fmla="*/ 0 h 355170"/>
              <a:gd name="connsiteX2" fmla="*/ 433264 w 433264"/>
              <a:gd name="connsiteY2" fmla="*/ 0 h 355170"/>
              <a:gd name="connsiteX3" fmla="*/ 255678 w 433264"/>
              <a:gd name="connsiteY3" fmla="*/ 355170 h 3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4" h="355170">
                <a:moveTo>
                  <a:pt x="0" y="355170"/>
                </a:moveTo>
                <a:lnTo>
                  <a:pt x="0" y="0"/>
                </a:lnTo>
                <a:lnTo>
                  <a:pt x="433264" y="0"/>
                </a:lnTo>
                <a:lnTo>
                  <a:pt x="255678" y="35517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1" name="Forma libre 70">
            <a:extLst>
              <a:ext uri="{FF2B5EF4-FFF2-40B4-BE49-F238E27FC236}">
                <a16:creationId xmlns:a16="http://schemas.microsoft.com/office/drawing/2014/main" id="{E4A6CF7E-D99F-4D1D-AD76-D00F8A584E1D}"/>
              </a:ext>
            </a:extLst>
          </p:cNvPr>
          <p:cNvSpPr/>
          <p:nvPr userDrawn="1"/>
        </p:nvSpPr>
        <p:spPr>
          <a:xfrm rot="5400000">
            <a:off x="10576890" y="742699"/>
            <a:ext cx="2012881" cy="1217338"/>
          </a:xfrm>
          <a:custGeom>
            <a:avLst/>
            <a:gdLst>
              <a:gd name="connsiteX0" fmla="*/ 0 w 2012881"/>
              <a:gd name="connsiteY0" fmla="*/ 405575 h 1217338"/>
              <a:gd name="connsiteX1" fmla="*/ 202788 w 2012881"/>
              <a:gd name="connsiteY1" fmla="*/ 0 h 1217338"/>
              <a:gd name="connsiteX2" fmla="*/ 1810094 w 2012881"/>
              <a:gd name="connsiteY2" fmla="*/ 0 h 1217338"/>
              <a:gd name="connsiteX3" fmla="*/ 2012881 w 2012881"/>
              <a:gd name="connsiteY3" fmla="*/ 405575 h 1217338"/>
              <a:gd name="connsiteX4" fmla="*/ 1606999 w 2012881"/>
              <a:gd name="connsiteY4" fmla="*/ 1217338 h 1217338"/>
              <a:gd name="connsiteX5" fmla="*/ 405882 w 2012881"/>
              <a:gd name="connsiteY5" fmla="*/ 1217338 h 121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81" h="1217338">
                <a:moveTo>
                  <a:pt x="0" y="405575"/>
                </a:moveTo>
                <a:lnTo>
                  <a:pt x="202788" y="0"/>
                </a:lnTo>
                <a:lnTo>
                  <a:pt x="1810094" y="0"/>
                </a:lnTo>
                <a:lnTo>
                  <a:pt x="2012881" y="405575"/>
                </a:lnTo>
                <a:lnTo>
                  <a:pt x="1606999" y="1217338"/>
                </a:lnTo>
                <a:lnTo>
                  <a:pt x="405882" y="12173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64" name="Forma libre 63">
            <a:extLst>
              <a:ext uri="{FF2B5EF4-FFF2-40B4-BE49-F238E27FC236}">
                <a16:creationId xmlns:a16="http://schemas.microsoft.com/office/drawing/2014/main" id="{533A4DB7-4B74-8523-2BF1-8785731C7A86}"/>
              </a:ext>
            </a:extLst>
          </p:cNvPr>
          <p:cNvSpPr/>
          <p:nvPr userDrawn="1"/>
        </p:nvSpPr>
        <p:spPr>
          <a:xfrm rot="5400000">
            <a:off x="-123274" y="123270"/>
            <a:ext cx="1443735" cy="1197188"/>
          </a:xfrm>
          <a:custGeom>
            <a:avLst/>
            <a:gdLst>
              <a:gd name="connsiteX0" fmla="*/ 0 w 1443735"/>
              <a:gd name="connsiteY0" fmla="*/ 1197188 h 1197188"/>
              <a:gd name="connsiteX1" fmla="*/ 0 w 1443735"/>
              <a:gd name="connsiteY1" fmla="*/ 0 h 1197188"/>
              <a:gd name="connsiteX2" fmla="*/ 1015616 w 1443735"/>
              <a:gd name="connsiteY2" fmla="*/ 0 h 1197188"/>
              <a:gd name="connsiteX3" fmla="*/ 1443735 w 1443735"/>
              <a:gd name="connsiteY3" fmla="*/ 856239 h 1197188"/>
              <a:gd name="connsiteX4" fmla="*/ 1273261 w 1443735"/>
              <a:gd name="connsiteY4" fmla="*/ 1197188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35" h="1197188">
                <a:moveTo>
                  <a:pt x="0" y="1197188"/>
                </a:moveTo>
                <a:lnTo>
                  <a:pt x="0" y="0"/>
                </a:lnTo>
                <a:lnTo>
                  <a:pt x="1015616" y="0"/>
                </a:lnTo>
                <a:lnTo>
                  <a:pt x="1443735" y="856239"/>
                </a:lnTo>
                <a:lnTo>
                  <a:pt x="1273261" y="11971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1752A434-7390-BFC9-484C-5A4811680306}"/>
              </a:ext>
            </a:extLst>
          </p:cNvPr>
          <p:cNvSpPr/>
          <p:nvPr userDrawn="1"/>
        </p:nvSpPr>
        <p:spPr>
          <a:xfrm rot="5400000">
            <a:off x="814054" y="1183864"/>
            <a:ext cx="766269" cy="618048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9959E3-A6F3-1698-C31A-4B92E2329E8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7450" y="167097"/>
            <a:ext cx="10567643" cy="548894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>
                    <a:lumMod val="75000"/>
                  </a:schemeClr>
                </a:solidFill>
                <a:latin typeface="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22ED1-C672-6F2B-22AF-C6AABAF8F81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507915" y="1109753"/>
            <a:ext cx="10074485" cy="4868833"/>
          </a:xfrm>
        </p:spPr>
        <p:txBody>
          <a:bodyPr/>
          <a:lstStyle>
            <a:lvl1pPr marL="228600" indent="-228600">
              <a:buFont typeface="Apple Symbols" panose="02000000000000000000" pitchFamily="2" charset="-79"/>
              <a:buChar char="⎻"/>
              <a:defRPr/>
            </a:lvl1pPr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B33BE-90D3-CFE8-0622-AE8B27DD8EC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6019" y="6356350"/>
            <a:ext cx="5971420" cy="365125"/>
          </a:xfrm>
        </p:spPr>
        <p:txBody>
          <a:bodyPr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CDE2E1-12C6-B43F-22FA-24D986F06FC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676449" y="6357620"/>
            <a:ext cx="905951" cy="365125"/>
          </a:xfrm>
        </p:spPr>
        <p:txBody>
          <a:bodyPr/>
          <a:lstStyle>
            <a:lvl1pPr algn="r">
              <a:defRPr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DCDD845-CBF4-1D47-A5E9-20201D8033DA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B34A322-304C-8FFF-5485-CB20574CF9E8}"/>
              </a:ext>
            </a:extLst>
          </p:cNvPr>
          <p:cNvSpPr/>
          <p:nvPr userDrawn="1"/>
        </p:nvSpPr>
        <p:spPr>
          <a:xfrm rot="5400000">
            <a:off x="-180773" y="3542481"/>
            <a:ext cx="884727" cy="519541"/>
          </a:xfrm>
          <a:custGeom>
            <a:avLst/>
            <a:gdLst>
              <a:gd name="connsiteX0" fmla="*/ 0 w 884727"/>
              <a:gd name="connsiteY0" fmla="*/ 356797 h 519541"/>
              <a:gd name="connsiteX1" fmla="*/ 178398 w 884727"/>
              <a:gd name="connsiteY1" fmla="*/ 0 h 519541"/>
              <a:gd name="connsiteX2" fmla="*/ 706329 w 884727"/>
              <a:gd name="connsiteY2" fmla="*/ 0 h 519541"/>
              <a:gd name="connsiteX3" fmla="*/ 884727 w 884727"/>
              <a:gd name="connsiteY3" fmla="*/ 356797 h 519541"/>
              <a:gd name="connsiteX4" fmla="*/ 803355 w 884727"/>
              <a:gd name="connsiteY4" fmla="*/ 519541 h 519541"/>
              <a:gd name="connsiteX5" fmla="*/ 81372 w 884727"/>
              <a:gd name="connsiteY5" fmla="*/ 519541 h 51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727" h="519541">
                <a:moveTo>
                  <a:pt x="0" y="356797"/>
                </a:moveTo>
                <a:lnTo>
                  <a:pt x="178398" y="0"/>
                </a:lnTo>
                <a:lnTo>
                  <a:pt x="706329" y="0"/>
                </a:lnTo>
                <a:lnTo>
                  <a:pt x="884727" y="356797"/>
                </a:lnTo>
                <a:lnTo>
                  <a:pt x="803355" y="519541"/>
                </a:lnTo>
                <a:lnTo>
                  <a:pt x="81372" y="5195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4626B4E7-C752-A072-FE63-FCBFED8108BF}"/>
              </a:ext>
            </a:extLst>
          </p:cNvPr>
          <p:cNvSpPr/>
          <p:nvPr userDrawn="1"/>
        </p:nvSpPr>
        <p:spPr>
          <a:xfrm rot="5400000">
            <a:off x="478502" y="3445455"/>
            <a:ext cx="884727" cy="71359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F5D0A8FF-06B9-0ABC-D789-C9E4F2C33816}"/>
              </a:ext>
            </a:extLst>
          </p:cNvPr>
          <p:cNvSpPr/>
          <p:nvPr userDrawn="1"/>
        </p:nvSpPr>
        <p:spPr>
          <a:xfrm rot="5400000">
            <a:off x="-263966" y="4476204"/>
            <a:ext cx="671142" cy="143211"/>
          </a:xfrm>
          <a:custGeom>
            <a:avLst/>
            <a:gdLst>
              <a:gd name="connsiteX0" fmla="*/ 0 w 671142"/>
              <a:gd name="connsiteY0" fmla="*/ 143211 h 143211"/>
              <a:gd name="connsiteX1" fmla="*/ 71605 w 671142"/>
              <a:gd name="connsiteY1" fmla="*/ 0 h 143211"/>
              <a:gd name="connsiteX2" fmla="*/ 599536 w 671142"/>
              <a:gd name="connsiteY2" fmla="*/ 0 h 143211"/>
              <a:gd name="connsiteX3" fmla="*/ 671142 w 671142"/>
              <a:gd name="connsiteY3" fmla="*/ 143211 h 1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142" h="143211">
                <a:moveTo>
                  <a:pt x="0" y="143211"/>
                </a:moveTo>
                <a:lnTo>
                  <a:pt x="71605" y="0"/>
                </a:lnTo>
                <a:lnTo>
                  <a:pt x="599536" y="0"/>
                </a:lnTo>
                <a:lnTo>
                  <a:pt x="671142" y="1432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4" name="Hexágono 33">
            <a:extLst>
              <a:ext uri="{FF2B5EF4-FFF2-40B4-BE49-F238E27FC236}">
                <a16:creationId xmlns:a16="http://schemas.microsoft.com/office/drawing/2014/main" id="{D2C2E6F5-10D0-A66E-C548-A8563DECDA53}"/>
              </a:ext>
            </a:extLst>
          </p:cNvPr>
          <p:cNvSpPr/>
          <p:nvPr userDrawn="1"/>
        </p:nvSpPr>
        <p:spPr>
          <a:xfrm rot="5400000">
            <a:off x="100352" y="4191012"/>
            <a:ext cx="884727" cy="71359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Forma libre 26">
            <a:extLst>
              <a:ext uri="{FF2B5EF4-FFF2-40B4-BE49-F238E27FC236}">
                <a16:creationId xmlns:a16="http://schemas.microsoft.com/office/drawing/2014/main" id="{001ECFA4-D255-1071-0372-EE6758EAFCEB}"/>
              </a:ext>
            </a:extLst>
          </p:cNvPr>
          <p:cNvSpPr/>
          <p:nvPr userDrawn="1"/>
        </p:nvSpPr>
        <p:spPr>
          <a:xfrm rot="5400000">
            <a:off x="-181992" y="5032376"/>
            <a:ext cx="884727" cy="521978"/>
          </a:xfrm>
          <a:custGeom>
            <a:avLst/>
            <a:gdLst>
              <a:gd name="connsiteX0" fmla="*/ 0 w 884727"/>
              <a:gd name="connsiteY0" fmla="*/ 356797 h 521978"/>
              <a:gd name="connsiteX1" fmla="*/ 178398 w 884727"/>
              <a:gd name="connsiteY1" fmla="*/ 0 h 521978"/>
              <a:gd name="connsiteX2" fmla="*/ 706329 w 884727"/>
              <a:gd name="connsiteY2" fmla="*/ 0 h 521978"/>
              <a:gd name="connsiteX3" fmla="*/ 884727 w 884727"/>
              <a:gd name="connsiteY3" fmla="*/ 356797 h 521978"/>
              <a:gd name="connsiteX4" fmla="*/ 802137 w 884727"/>
              <a:gd name="connsiteY4" fmla="*/ 521978 h 521978"/>
              <a:gd name="connsiteX5" fmla="*/ 82591 w 884727"/>
              <a:gd name="connsiteY5" fmla="*/ 521978 h 52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727" h="521978">
                <a:moveTo>
                  <a:pt x="0" y="356797"/>
                </a:moveTo>
                <a:lnTo>
                  <a:pt x="178398" y="0"/>
                </a:lnTo>
                <a:lnTo>
                  <a:pt x="706329" y="0"/>
                </a:lnTo>
                <a:lnTo>
                  <a:pt x="884727" y="356797"/>
                </a:lnTo>
                <a:lnTo>
                  <a:pt x="802137" y="521978"/>
                </a:lnTo>
                <a:lnTo>
                  <a:pt x="82591" y="5219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8" name="Hexágono 37">
            <a:extLst>
              <a:ext uri="{FF2B5EF4-FFF2-40B4-BE49-F238E27FC236}">
                <a16:creationId xmlns:a16="http://schemas.microsoft.com/office/drawing/2014/main" id="{39A522D5-2ACE-61F5-CA7A-51D4010A5C80}"/>
              </a:ext>
            </a:extLst>
          </p:cNvPr>
          <p:cNvSpPr/>
          <p:nvPr userDrawn="1"/>
        </p:nvSpPr>
        <p:spPr>
          <a:xfrm rot="5400000">
            <a:off x="478502" y="4936569"/>
            <a:ext cx="884727" cy="713593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2A8FF4E8-A51C-5CDA-B5DB-7B6111CFDB76}"/>
              </a:ext>
            </a:extLst>
          </p:cNvPr>
          <p:cNvSpPr/>
          <p:nvPr userDrawn="1"/>
        </p:nvSpPr>
        <p:spPr>
          <a:xfrm rot="5400000">
            <a:off x="-263966" y="5967318"/>
            <a:ext cx="671142" cy="143211"/>
          </a:xfrm>
          <a:custGeom>
            <a:avLst/>
            <a:gdLst>
              <a:gd name="connsiteX0" fmla="*/ 0 w 671142"/>
              <a:gd name="connsiteY0" fmla="*/ 143211 h 143211"/>
              <a:gd name="connsiteX1" fmla="*/ 71605 w 671142"/>
              <a:gd name="connsiteY1" fmla="*/ 0 h 143211"/>
              <a:gd name="connsiteX2" fmla="*/ 599536 w 671142"/>
              <a:gd name="connsiteY2" fmla="*/ 0 h 143211"/>
              <a:gd name="connsiteX3" fmla="*/ 671142 w 671142"/>
              <a:gd name="connsiteY3" fmla="*/ 143211 h 1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142" h="143211">
                <a:moveTo>
                  <a:pt x="0" y="143211"/>
                </a:moveTo>
                <a:lnTo>
                  <a:pt x="71605" y="0"/>
                </a:lnTo>
                <a:lnTo>
                  <a:pt x="599536" y="0"/>
                </a:lnTo>
                <a:lnTo>
                  <a:pt x="671142" y="1432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41" name="Hexágono 40">
            <a:extLst>
              <a:ext uri="{FF2B5EF4-FFF2-40B4-BE49-F238E27FC236}">
                <a16:creationId xmlns:a16="http://schemas.microsoft.com/office/drawing/2014/main" id="{E0E0FD84-FC95-8A29-4B7B-B9CED9F3AD07}"/>
              </a:ext>
            </a:extLst>
          </p:cNvPr>
          <p:cNvSpPr/>
          <p:nvPr userDrawn="1"/>
        </p:nvSpPr>
        <p:spPr>
          <a:xfrm rot="5400000">
            <a:off x="100352" y="5682126"/>
            <a:ext cx="884727" cy="71359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6" name="Forma libre 75">
            <a:extLst>
              <a:ext uri="{FF2B5EF4-FFF2-40B4-BE49-F238E27FC236}">
                <a16:creationId xmlns:a16="http://schemas.microsoft.com/office/drawing/2014/main" id="{FD6DBC95-F80F-1AE5-AD24-F64C6A874368}"/>
              </a:ext>
            </a:extLst>
          </p:cNvPr>
          <p:cNvSpPr/>
          <p:nvPr userDrawn="1"/>
        </p:nvSpPr>
        <p:spPr>
          <a:xfrm rot="5400000">
            <a:off x="2391" y="6339030"/>
            <a:ext cx="515885" cy="522055"/>
          </a:xfrm>
          <a:custGeom>
            <a:avLst/>
            <a:gdLst>
              <a:gd name="connsiteX0" fmla="*/ 0 w 515885"/>
              <a:gd name="connsiteY0" fmla="*/ 356797 h 522055"/>
              <a:gd name="connsiteX1" fmla="*/ 178398 w 515885"/>
              <a:gd name="connsiteY1" fmla="*/ 0 h 522055"/>
              <a:gd name="connsiteX2" fmla="*/ 515885 w 515885"/>
              <a:gd name="connsiteY2" fmla="*/ 0 h 522055"/>
              <a:gd name="connsiteX3" fmla="*/ 515885 w 515885"/>
              <a:gd name="connsiteY3" fmla="*/ 522055 h 522055"/>
              <a:gd name="connsiteX4" fmla="*/ 82629 w 515885"/>
              <a:gd name="connsiteY4" fmla="*/ 522055 h 52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85" h="522055">
                <a:moveTo>
                  <a:pt x="0" y="356797"/>
                </a:moveTo>
                <a:lnTo>
                  <a:pt x="178398" y="0"/>
                </a:lnTo>
                <a:lnTo>
                  <a:pt x="515885" y="0"/>
                </a:lnTo>
                <a:lnTo>
                  <a:pt x="515885" y="522055"/>
                </a:lnTo>
                <a:lnTo>
                  <a:pt x="82629" y="5220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77" name="Forma libre 76">
            <a:extLst>
              <a:ext uri="{FF2B5EF4-FFF2-40B4-BE49-F238E27FC236}">
                <a16:creationId xmlns:a16="http://schemas.microsoft.com/office/drawing/2014/main" id="{6795D448-F532-AB4F-2FD0-2601FDD57334}"/>
              </a:ext>
            </a:extLst>
          </p:cNvPr>
          <p:cNvSpPr/>
          <p:nvPr userDrawn="1"/>
        </p:nvSpPr>
        <p:spPr>
          <a:xfrm rot="5400000">
            <a:off x="663558" y="6242626"/>
            <a:ext cx="514615" cy="713593"/>
          </a:xfrm>
          <a:custGeom>
            <a:avLst/>
            <a:gdLst>
              <a:gd name="connsiteX0" fmla="*/ 0 w 514615"/>
              <a:gd name="connsiteY0" fmla="*/ 356797 h 713593"/>
              <a:gd name="connsiteX1" fmla="*/ 178398 w 514615"/>
              <a:gd name="connsiteY1" fmla="*/ 0 h 713593"/>
              <a:gd name="connsiteX2" fmla="*/ 514615 w 514615"/>
              <a:gd name="connsiteY2" fmla="*/ 0 h 713593"/>
              <a:gd name="connsiteX3" fmla="*/ 514615 w 514615"/>
              <a:gd name="connsiteY3" fmla="*/ 713593 h 713593"/>
              <a:gd name="connsiteX4" fmla="*/ 178398 w 514615"/>
              <a:gd name="connsiteY4" fmla="*/ 713593 h 7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15" h="713593">
                <a:moveTo>
                  <a:pt x="0" y="356797"/>
                </a:moveTo>
                <a:lnTo>
                  <a:pt x="178398" y="0"/>
                </a:lnTo>
                <a:lnTo>
                  <a:pt x="514615" y="0"/>
                </a:lnTo>
                <a:lnTo>
                  <a:pt x="514615" y="713593"/>
                </a:lnTo>
                <a:lnTo>
                  <a:pt x="178398" y="71359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8" name="Forma libre 77">
            <a:extLst>
              <a:ext uri="{FF2B5EF4-FFF2-40B4-BE49-F238E27FC236}">
                <a16:creationId xmlns:a16="http://schemas.microsoft.com/office/drawing/2014/main" id="{99E71A31-DC79-88BB-AF88-F61D633A23E6}"/>
              </a:ext>
            </a:extLst>
          </p:cNvPr>
          <p:cNvSpPr/>
          <p:nvPr userDrawn="1"/>
        </p:nvSpPr>
        <p:spPr>
          <a:xfrm rot="5400000">
            <a:off x="1407415" y="6243261"/>
            <a:ext cx="515885" cy="713593"/>
          </a:xfrm>
          <a:custGeom>
            <a:avLst/>
            <a:gdLst>
              <a:gd name="connsiteX0" fmla="*/ 0 w 515885"/>
              <a:gd name="connsiteY0" fmla="*/ 356797 h 713593"/>
              <a:gd name="connsiteX1" fmla="*/ 178398 w 515885"/>
              <a:gd name="connsiteY1" fmla="*/ 0 h 713593"/>
              <a:gd name="connsiteX2" fmla="*/ 515885 w 515885"/>
              <a:gd name="connsiteY2" fmla="*/ 0 h 713593"/>
              <a:gd name="connsiteX3" fmla="*/ 515885 w 515885"/>
              <a:gd name="connsiteY3" fmla="*/ 713593 h 713593"/>
              <a:gd name="connsiteX4" fmla="*/ 178398 w 515885"/>
              <a:gd name="connsiteY4" fmla="*/ 713593 h 7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85" h="713593">
                <a:moveTo>
                  <a:pt x="0" y="356797"/>
                </a:moveTo>
                <a:lnTo>
                  <a:pt x="178398" y="0"/>
                </a:lnTo>
                <a:lnTo>
                  <a:pt x="515885" y="0"/>
                </a:lnTo>
                <a:lnTo>
                  <a:pt x="515885" y="713593"/>
                </a:lnTo>
                <a:lnTo>
                  <a:pt x="178398" y="7135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53" name="Hexágono 52">
            <a:extLst>
              <a:ext uri="{FF2B5EF4-FFF2-40B4-BE49-F238E27FC236}">
                <a16:creationId xmlns:a16="http://schemas.microsoft.com/office/drawing/2014/main" id="{35010CC9-FF42-ABC8-89EE-9BC73AF3D4C7}"/>
              </a:ext>
            </a:extLst>
          </p:cNvPr>
          <p:cNvSpPr/>
          <p:nvPr userDrawn="1"/>
        </p:nvSpPr>
        <p:spPr>
          <a:xfrm rot="5400000">
            <a:off x="1867635" y="6193099"/>
            <a:ext cx="319306" cy="257542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4" name="Hexágono 53">
            <a:extLst>
              <a:ext uri="{FF2B5EF4-FFF2-40B4-BE49-F238E27FC236}">
                <a16:creationId xmlns:a16="http://schemas.microsoft.com/office/drawing/2014/main" id="{E07660A2-EC91-5881-8E76-A72202DDCC43}"/>
              </a:ext>
            </a:extLst>
          </p:cNvPr>
          <p:cNvSpPr/>
          <p:nvPr userDrawn="1"/>
        </p:nvSpPr>
        <p:spPr>
          <a:xfrm rot="5400000">
            <a:off x="758289" y="3956190"/>
            <a:ext cx="319306" cy="25754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Forma libre 71">
            <a:extLst>
              <a:ext uri="{FF2B5EF4-FFF2-40B4-BE49-F238E27FC236}">
                <a16:creationId xmlns:a16="http://schemas.microsoft.com/office/drawing/2014/main" id="{206C328A-C6CF-1617-F214-AD510F2B8DEF}"/>
              </a:ext>
            </a:extLst>
          </p:cNvPr>
          <p:cNvSpPr/>
          <p:nvPr userDrawn="1"/>
        </p:nvSpPr>
        <p:spPr>
          <a:xfrm rot="5400000">
            <a:off x="11234451" y="2867599"/>
            <a:ext cx="1558107" cy="356990"/>
          </a:xfrm>
          <a:custGeom>
            <a:avLst/>
            <a:gdLst>
              <a:gd name="connsiteX0" fmla="*/ 0 w 1558107"/>
              <a:gd name="connsiteY0" fmla="*/ 0 h 356990"/>
              <a:gd name="connsiteX1" fmla="*/ 1558107 w 1558107"/>
              <a:gd name="connsiteY1" fmla="*/ 0 h 356990"/>
              <a:gd name="connsiteX2" fmla="*/ 1379612 w 1558107"/>
              <a:gd name="connsiteY2" fmla="*/ 356990 h 356990"/>
              <a:gd name="connsiteX3" fmla="*/ 178495 w 1558107"/>
              <a:gd name="connsiteY3" fmla="*/ 356990 h 3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107" h="356990">
                <a:moveTo>
                  <a:pt x="0" y="0"/>
                </a:moveTo>
                <a:lnTo>
                  <a:pt x="1558107" y="0"/>
                </a:lnTo>
                <a:lnTo>
                  <a:pt x="1379612" y="356990"/>
                </a:lnTo>
                <a:lnTo>
                  <a:pt x="178495" y="3569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510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208EA4-61EA-1D7B-413D-5004209F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C7CD0B-9DF7-91A4-C671-440A42587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99153-DAF4-2E9B-5BCE-08E00CEF1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70809-4C63-91C3-FF70-9A3F331D2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CRITERION | www.criterion-ele.com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9AFD0-3A7A-55C7-0185-1EE9CA114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D845-CBF4-1D47-A5E9-20201D8033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iterion-ele.com/manual-de-actividad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95B22-6715-ABAD-35F2-C2E830FF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2068" y="2295619"/>
            <a:ext cx="5621806" cy="1205934"/>
          </a:xfrm>
        </p:spPr>
        <p:txBody>
          <a:bodyPr/>
          <a:lstStyle/>
          <a:p>
            <a:r>
              <a:rPr lang="es-ES_tradnl" dirty="0"/>
              <a:t>Redes sociales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77387A-5730-798E-302A-90F2101C1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9949" y="3312580"/>
            <a:ext cx="5621806" cy="994189"/>
          </a:xfrm>
        </p:spPr>
        <p:txBody>
          <a:bodyPr/>
          <a:lstStyle/>
          <a:p>
            <a:r>
              <a:rPr lang="es-ES_tradnl" dirty="0"/>
              <a:t>¿Es red y es social?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E94EA0-35D3-4238-C09F-8B9CABD9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452" y="6268782"/>
            <a:ext cx="4287442" cy="365125"/>
          </a:xfrm>
        </p:spPr>
        <p:txBody>
          <a:bodyPr/>
          <a:lstStyle/>
          <a:p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www.linkedin.com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company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criterion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-ele/</a:t>
            </a:r>
            <a:r>
              <a:rPr lang="en-CZ" dirty="0">
                <a:effectLst/>
              </a:rPr>
              <a:t> </a:t>
            </a:r>
            <a:endParaRPr lang="es-ES_trad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580B0-6FC5-499D-2CAD-BCE0B405385F}"/>
              </a:ext>
            </a:extLst>
          </p:cNvPr>
          <p:cNvSpPr txBox="1"/>
          <p:nvPr/>
        </p:nvSpPr>
        <p:spPr>
          <a:xfrm>
            <a:off x="5021452" y="5359589"/>
            <a:ext cx="6101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865755" algn="ctr"/>
                <a:tab pos="5731510" algn="r"/>
              </a:tabLst>
            </a:pPr>
            <a:r>
              <a:rPr lang="es-E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González-Lozano, J., García-Romeu, J., Márquez, D. y </a:t>
            </a:r>
            <a:r>
              <a:rPr lang="es-E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Čičmanec</a:t>
            </a:r>
            <a:r>
              <a:rPr lang="es-E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R. (2025) </a:t>
            </a:r>
            <a:r>
              <a:rPr lang="es-ES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Manual de actividades para el desarrollo de la actitud crítica. </a:t>
            </a:r>
            <a:r>
              <a:rPr lang="es-ES" sz="1200" i="1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2"/>
              </a:rPr>
              <a:t>https://criterion-ele.com/manual-de-actividades/</a:t>
            </a:r>
            <a:r>
              <a:rPr lang="es-ES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endParaRPr lang="es-ES" sz="12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0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El iceberg de las redes sociales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4658D-1198-52C6-ECE1-4CEBE4A0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043" y="2833506"/>
            <a:ext cx="8332838" cy="150252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_tradnl" sz="4000" dirty="0"/>
              <a:t>¿Qué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preguntas </a:t>
            </a:r>
            <a:r>
              <a:rPr lang="es-ES_tradnl" sz="4000" dirty="0"/>
              <a:t>nos genera el iceberg?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2303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6E767-84D1-3BCE-E108-C98CAFCC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3. El iceberg en mi entorno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972027-F665-64F4-E411-A6401E87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BEBC2B-37E4-6206-5E5E-085979C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11</a:t>
            </a:fld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F47F7A-CF0A-639D-0C37-B2F35798C473}"/>
              </a:ext>
            </a:extLst>
          </p:cNvPr>
          <p:cNvSpPr txBox="1">
            <a:spLocks/>
          </p:cNvSpPr>
          <p:nvPr/>
        </p:nvSpPr>
        <p:spPr>
          <a:xfrm>
            <a:off x="1932043" y="2833506"/>
            <a:ext cx="8332838" cy="1502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pple Symbols" panose="02000000000000000000" pitchFamily="2" charset="-79"/>
              <a:buChar char="⎻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ES_tradnl" sz="4000" dirty="0"/>
              <a:t>¿Cómo afectan estos temas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nuestro entorno</a:t>
            </a:r>
            <a:r>
              <a:rPr lang="es-ES_tradnl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5163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6E767-84D1-3BCE-E108-C98CAFCC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3. El iceberg en mi entorno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972027-F665-64F4-E411-A6401E87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BEBC2B-37E4-6206-5E5E-085979C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12</a:t>
            </a:fld>
            <a:endParaRPr lang="es-ES_tradnl" dirty="0"/>
          </a:p>
        </p:txBody>
      </p:sp>
      <p:sp>
        <p:nvSpPr>
          <p:cNvPr id="6" name="Rectángulo 16">
            <a:extLst>
              <a:ext uri="{FF2B5EF4-FFF2-40B4-BE49-F238E27FC236}">
                <a16:creationId xmlns:a16="http://schemas.microsoft.com/office/drawing/2014/main" id="{92010923-CDD4-6AFD-4E2B-801C77AEE329}"/>
              </a:ext>
            </a:extLst>
          </p:cNvPr>
          <p:cNvSpPr/>
          <p:nvPr/>
        </p:nvSpPr>
        <p:spPr>
          <a:xfrm>
            <a:off x="1739539" y="1154790"/>
            <a:ext cx="9021573" cy="5224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>
                <a:solidFill>
                  <a:schemeClr val="bg1"/>
                </a:solidFill>
                <a:latin typeface="+mj-lt"/>
              </a:rPr>
              <a:t>Temas del iceberg</a:t>
            </a:r>
          </a:p>
        </p:txBody>
      </p:sp>
      <p:sp>
        <p:nvSpPr>
          <p:cNvPr id="7" name="Rectángulo 10">
            <a:extLst>
              <a:ext uri="{FF2B5EF4-FFF2-40B4-BE49-F238E27FC236}">
                <a16:creationId xmlns:a16="http://schemas.microsoft.com/office/drawing/2014/main" id="{C96B1D09-8E98-ADCA-495E-65E87D3C6B57}"/>
              </a:ext>
            </a:extLst>
          </p:cNvPr>
          <p:cNvSpPr/>
          <p:nvPr/>
        </p:nvSpPr>
        <p:spPr>
          <a:xfrm>
            <a:off x="1739538" y="1840058"/>
            <a:ext cx="4356461" cy="54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Parte visible</a:t>
            </a: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3601DC7F-2CDB-05D8-C4A4-9CDC74CF8C22}"/>
              </a:ext>
            </a:extLst>
          </p:cNvPr>
          <p:cNvSpPr/>
          <p:nvPr/>
        </p:nvSpPr>
        <p:spPr>
          <a:xfrm>
            <a:off x="1739538" y="2551817"/>
            <a:ext cx="4356460" cy="31513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tángulo 10">
            <a:extLst>
              <a:ext uri="{FF2B5EF4-FFF2-40B4-BE49-F238E27FC236}">
                <a16:creationId xmlns:a16="http://schemas.microsoft.com/office/drawing/2014/main" id="{2F26B151-6613-2D2B-F4D9-F14F997C16AE}"/>
              </a:ext>
            </a:extLst>
          </p:cNvPr>
          <p:cNvSpPr/>
          <p:nvPr/>
        </p:nvSpPr>
        <p:spPr>
          <a:xfrm>
            <a:off x="6404650" y="1840058"/>
            <a:ext cx="4356462" cy="54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Parte invisible</a:t>
            </a:r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id="{E587D336-3862-3502-1710-48E539EC345B}"/>
              </a:ext>
            </a:extLst>
          </p:cNvPr>
          <p:cNvSpPr/>
          <p:nvPr/>
        </p:nvSpPr>
        <p:spPr>
          <a:xfrm>
            <a:off x="6404652" y="2551818"/>
            <a:ext cx="4356460" cy="31513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93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711A5-D569-DBA6-4FCF-F5ACF64E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50" y="167097"/>
            <a:ext cx="11556245" cy="548894"/>
          </a:xfrm>
        </p:spPr>
        <p:txBody>
          <a:bodyPr>
            <a:normAutofit/>
          </a:bodyPr>
          <a:lstStyle/>
          <a:p>
            <a:r>
              <a:rPr lang="es-ES_tradnl" dirty="0"/>
              <a:t>4. Ciberseguridad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06678C-4F6A-BF9A-FB83-E11581A6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F26AF1-FAB9-69A6-CDB2-AA7BD0B3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13</a:t>
            </a:fld>
            <a:endParaRPr lang="es-ES_tradnl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30CE54D-73EC-0A2F-A50B-0069BC622AFA}"/>
              </a:ext>
            </a:extLst>
          </p:cNvPr>
          <p:cNvSpPr txBox="1">
            <a:spLocks/>
          </p:cNvSpPr>
          <p:nvPr/>
        </p:nvSpPr>
        <p:spPr>
          <a:xfrm>
            <a:off x="1932043" y="2833506"/>
            <a:ext cx="8332838" cy="1502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pple Symbols" panose="02000000000000000000" pitchFamily="2" charset="-79"/>
              <a:buChar char="⎻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4000" dirty="0"/>
              <a:t>¿Cómo se manifiestan los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riesgos asociados </a:t>
            </a:r>
            <a:r>
              <a:rPr lang="es-ES_tradnl" sz="4000" dirty="0"/>
              <a:t>a las redes sociales?</a:t>
            </a:r>
          </a:p>
        </p:txBody>
      </p:sp>
    </p:spTree>
    <p:extLst>
      <p:ext uri="{BB962C8B-B14F-4D97-AF65-F5344CB8AC3E}">
        <p14:creationId xmlns:p14="http://schemas.microsoft.com/office/powerpoint/2010/main" val="309992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6E767-84D1-3BCE-E108-C98CAFCC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4. Ciberseguridad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972027-F665-64F4-E411-A6401E87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BEBC2B-37E4-6206-5E5E-085979C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6" name="Rectángulo 16">
            <a:extLst>
              <a:ext uri="{FF2B5EF4-FFF2-40B4-BE49-F238E27FC236}">
                <a16:creationId xmlns:a16="http://schemas.microsoft.com/office/drawing/2014/main" id="{92010923-CDD4-6AFD-4E2B-801C77AEE329}"/>
              </a:ext>
            </a:extLst>
          </p:cNvPr>
          <p:cNvSpPr/>
          <p:nvPr/>
        </p:nvSpPr>
        <p:spPr>
          <a:xfrm>
            <a:off x="1739539" y="1154790"/>
            <a:ext cx="9021573" cy="5224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>
                <a:solidFill>
                  <a:schemeClr val="bg1"/>
                </a:solidFill>
                <a:latin typeface="+mj-lt"/>
              </a:rPr>
              <a:t>Entradas del diccionario de términos relacionados con los riesgos en internet</a:t>
            </a:r>
          </a:p>
        </p:txBody>
      </p:sp>
      <p:sp>
        <p:nvSpPr>
          <p:cNvPr id="7" name="Rectángulo 10">
            <a:extLst>
              <a:ext uri="{FF2B5EF4-FFF2-40B4-BE49-F238E27FC236}">
                <a16:creationId xmlns:a16="http://schemas.microsoft.com/office/drawing/2014/main" id="{C96B1D09-8E98-ADCA-495E-65E87D3C6B57}"/>
              </a:ext>
            </a:extLst>
          </p:cNvPr>
          <p:cNvSpPr/>
          <p:nvPr/>
        </p:nvSpPr>
        <p:spPr>
          <a:xfrm>
            <a:off x="1739538" y="1840058"/>
            <a:ext cx="4356461" cy="54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Término 1</a:t>
            </a: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3601DC7F-2CDB-05D8-C4A4-9CDC74CF8C22}"/>
              </a:ext>
            </a:extLst>
          </p:cNvPr>
          <p:cNvSpPr/>
          <p:nvPr/>
        </p:nvSpPr>
        <p:spPr>
          <a:xfrm>
            <a:off x="1739538" y="2551817"/>
            <a:ext cx="4356460" cy="31513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tángulo 10">
            <a:extLst>
              <a:ext uri="{FF2B5EF4-FFF2-40B4-BE49-F238E27FC236}">
                <a16:creationId xmlns:a16="http://schemas.microsoft.com/office/drawing/2014/main" id="{2F26B151-6613-2D2B-F4D9-F14F997C16AE}"/>
              </a:ext>
            </a:extLst>
          </p:cNvPr>
          <p:cNvSpPr/>
          <p:nvPr/>
        </p:nvSpPr>
        <p:spPr>
          <a:xfrm>
            <a:off x="6404650" y="1840058"/>
            <a:ext cx="4356462" cy="54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Término 2</a:t>
            </a:r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id="{E587D336-3862-3502-1710-48E539EC345B}"/>
              </a:ext>
            </a:extLst>
          </p:cNvPr>
          <p:cNvSpPr/>
          <p:nvPr/>
        </p:nvSpPr>
        <p:spPr>
          <a:xfrm>
            <a:off x="6404652" y="2551818"/>
            <a:ext cx="4356460" cy="31513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EDE72-91D3-4020-DFC5-6E55571F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5. El cazador cazado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CCDFFB-2620-833D-26E5-0CB0E308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D39A49-CF07-EE89-D977-2F1FF3EF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15</a:t>
            </a:fld>
            <a:endParaRPr lang="es-ES_tradnl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4C3072C-0F62-253E-6606-81B5022C8D91}"/>
              </a:ext>
            </a:extLst>
          </p:cNvPr>
          <p:cNvSpPr txBox="1">
            <a:spLocks/>
          </p:cNvSpPr>
          <p:nvPr/>
        </p:nvSpPr>
        <p:spPr>
          <a:xfrm>
            <a:off x="1932043" y="2833506"/>
            <a:ext cx="8332838" cy="1502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pple Symbols" panose="02000000000000000000" pitchFamily="2" charset="-79"/>
              <a:buChar char="⎻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pple Symbols" panose="02000000000000000000" pitchFamily="2" charset="-79"/>
              <a:buNone/>
            </a:pPr>
            <a:r>
              <a:rPr lang="es-ES_tradnl" sz="4000" dirty="0"/>
              <a:t>¿Cómo actuar de forma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crítica</a:t>
            </a:r>
            <a:r>
              <a:rPr lang="es-ES_tradnl" sz="4000" dirty="0"/>
              <a:t> y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responsable</a:t>
            </a:r>
            <a:r>
              <a:rPr lang="es-ES_tradnl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658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EDE72-91D3-4020-DFC5-6E55571F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5. El cazador cazado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CCDFFB-2620-833D-26E5-0CB0E308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D39A49-CF07-EE89-D977-2F1FF3EF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16</a:t>
            </a:fld>
            <a:endParaRPr lang="es-ES_tradn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9879127-AC09-A534-123B-CE2BDC456A8A}"/>
              </a:ext>
            </a:extLst>
          </p:cNvPr>
          <p:cNvSpPr txBox="1">
            <a:spLocks/>
          </p:cNvSpPr>
          <p:nvPr/>
        </p:nvSpPr>
        <p:spPr>
          <a:xfrm>
            <a:off x="6810531" y="4412586"/>
            <a:ext cx="5381469" cy="1405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pple Symbols" panose="02000000000000000000" pitchFamily="2" charset="-79"/>
              <a:buChar char="⎻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pple Symbols" panose="02000000000000000000" pitchFamily="2" charset="-79"/>
              <a:buNone/>
            </a:pPr>
            <a:endParaRPr lang="es-ES_tradnl" dirty="0"/>
          </a:p>
        </p:txBody>
      </p:sp>
      <p:sp>
        <p:nvSpPr>
          <p:cNvPr id="3" name="Rectángulo 10">
            <a:extLst>
              <a:ext uri="{FF2B5EF4-FFF2-40B4-BE49-F238E27FC236}">
                <a16:creationId xmlns:a16="http://schemas.microsoft.com/office/drawing/2014/main" id="{0D2AF707-8B8B-47A9-3E56-196F35D13862}"/>
              </a:ext>
            </a:extLst>
          </p:cNvPr>
          <p:cNvSpPr/>
          <p:nvPr/>
        </p:nvSpPr>
        <p:spPr>
          <a:xfrm>
            <a:off x="3432175" y="2863604"/>
            <a:ext cx="473284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Elegir un tema conflictivo</a:t>
            </a: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3DB7C580-F90B-1A72-772D-E1E66F8F054B}"/>
              </a:ext>
            </a:extLst>
          </p:cNvPr>
          <p:cNvSpPr/>
          <p:nvPr/>
        </p:nvSpPr>
        <p:spPr>
          <a:xfrm>
            <a:off x="4255559" y="3571134"/>
            <a:ext cx="473284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Reflexionar con base en la metáfora</a:t>
            </a:r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8718CA07-BABD-39FE-0277-A649A3CD4F94}"/>
              </a:ext>
            </a:extLst>
          </p:cNvPr>
          <p:cNvSpPr/>
          <p:nvPr/>
        </p:nvSpPr>
        <p:spPr>
          <a:xfrm>
            <a:off x="5095495" y="4278664"/>
            <a:ext cx="473284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Planear un giro crítico</a:t>
            </a:r>
          </a:p>
        </p:txBody>
      </p:sp>
      <p:sp>
        <p:nvSpPr>
          <p:cNvPr id="11" name="Rectángulo 16">
            <a:extLst>
              <a:ext uri="{FF2B5EF4-FFF2-40B4-BE49-F238E27FC236}">
                <a16:creationId xmlns:a16="http://schemas.microsoft.com/office/drawing/2014/main" id="{5A5AA4F6-2533-C6D5-9D13-01A083D22B48}"/>
              </a:ext>
            </a:extLst>
          </p:cNvPr>
          <p:cNvSpPr/>
          <p:nvPr/>
        </p:nvSpPr>
        <p:spPr>
          <a:xfrm>
            <a:off x="2649182" y="1659385"/>
            <a:ext cx="4732849" cy="9402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chemeClr val="bg1"/>
                </a:solidFill>
                <a:latin typeface="+mj-lt"/>
              </a:rPr>
              <a:t>Manos a la obra</a:t>
            </a:r>
          </a:p>
        </p:txBody>
      </p:sp>
      <p:sp>
        <p:nvSpPr>
          <p:cNvPr id="12" name="Rectángulo 12">
            <a:extLst>
              <a:ext uri="{FF2B5EF4-FFF2-40B4-BE49-F238E27FC236}">
                <a16:creationId xmlns:a16="http://schemas.microsoft.com/office/drawing/2014/main" id="{CD8367C0-02BD-048A-6C89-A517CC3D7808}"/>
              </a:ext>
            </a:extLst>
          </p:cNvPr>
          <p:cNvSpPr/>
          <p:nvPr/>
        </p:nvSpPr>
        <p:spPr>
          <a:xfrm>
            <a:off x="5911565" y="4992389"/>
            <a:ext cx="473284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Grabar un vídeo y compartirlo</a:t>
            </a:r>
          </a:p>
        </p:txBody>
      </p:sp>
    </p:spTree>
    <p:extLst>
      <p:ext uri="{BB962C8B-B14F-4D97-AF65-F5344CB8AC3E}">
        <p14:creationId xmlns:p14="http://schemas.microsoft.com/office/powerpoint/2010/main" val="237061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95B22-6715-ABAD-35F2-C2E830FF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314" y="2295619"/>
            <a:ext cx="6798286" cy="1205934"/>
          </a:xfrm>
        </p:spPr>
        <p:txBody>
          <a:bodyPr/>
          <a:lstStyle/>
          <a:p>
            <a:r>
              <a:rPr lang="es-ES_tradnl" dirty="0"/>
              <a:t>Redes sociales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77387A-5730-798E-302A-90F2101C1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7195" y="3312580"/>
            <a:ext cx="6798286" cy="994189"/>
          </a:xfrm>
        </p:spPr>
        <p:txBody>
          <a:bodyPr/>
          <a:lstStyle/>
          <a:p>
            <a:r>
              <a:rPr lang="es-ES_tradnl" dirty="0"/>
              <a:t>¿Es red y es social?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E94EA0-35D3-4238-C09F-8B9CABD9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452" y="6268782"/>
            <a:ext cx="4287442" cy="365125"/>
          </a:xfrm>
        </p:spPr>
        <p:txBody>
          <a:bodyPr/>
          <a:lstStyle/>
          <a:p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www.linkedin.com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company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criterion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-ele/</a:t>
            </a:r>
            <a:r>
              <a:rPr lang="en-CZ" dirty="0">
                <a:effectLst/>
              </a:rPr>
              <a:t> </a:t>
            </a:r>
            <a:endParaRPr lang="es-ES_tradnl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937BEA6-D432-8D8A-42DD-8509D6F19A2E}"/>
              </a:ext>
            </a:extLst>
          </p:cNvPr>
          <p:cNvSpPr txBox="1"/>
          <p:nvPr/>
        </p:nvSpPr>
        <p:spPr>
          <a:xfrm>
            <a:off x="5021452" y="5169506"/>
            <a:ext cx="6101366" cy="100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es-ES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La creación de estos recursos ha sido financiada (parcialmente) por el programa de subvenciones ERASMUS+ de la Unión Europea con el </a:t>
            </a:r>
            <a:r>
              <a:rPr lang="es-ES" sz="105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nº</a:t>
            </a:r>
            <a:r>
              <a:rPr lang="es-ES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de subvención 2022-1-</a:t>
            </a:r>
            <a:r>
              <a:rPr lang="es-ES" sz="105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DE01</a:t>
            </a:r>
            <a:r>
              <a:rPr lang="es-ES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</a:t>
            </a:r>
            <a:r>
              <a:rPr lang="es-ES" sz="105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KA220</a:t>
            </a:r>
            <a:r>
              <a:rPr lang="es-ES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</a:t>
            </a:r>
            <a:r>
              <a:rPr lang="es-ES" sz="105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HED</a:t>
            </a:r>
            <a:r>
              <a:rPr lang="es-ES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-000085767. Ni la Comisión Europea ni la agencia nacional de financiación del proyecto, el </a:t>
            </a:r>
            <a:r>
              <a:rPr lang="es-ES" sz="105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DAAD</a:t>
            </a:r>
            <a:r>
              <a:rPr lang="es-ES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son responsables de su contenido ni de las pérdidas o daños derivados del uso de estos recursos.</a:t>
            </a:r>
          </a:p>
        </p:txBody>
      </p:sp>
    </p:spTree>
    <p:extLst>
      <p:ext uri="{BB962C8B-B14F-4D97-AF65-F5344CB8AC3E}">
        <p14:creationId xmlns:p14="http://schemas.microsoft.com/office/powerpoint/2010/main" val="77511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7B453-7AEB-91D3-DF53-BB2DA4A5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46B665-6286-F5E3-9CB3-E72245632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401" y="1279873"/>
            <a:ext cx="7063301" cy="4868833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dirty="0"/>
              <a:t>Las redes sociales en el día a día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El iceberg de las redes sociales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El iceberg en mi entorno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Ciberseguridad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El cazador cazado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64D401-0001-DCDA-EEB1-B0C90BE9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248AD6-FC4B-213A-6D07-D8F66499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0166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1. Las redes sociales en el día a día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4658D-1198-52C6-ECE1-4CEBE4A0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043" y="2833506"/>
            <a:ext cx="8332838" cy="150252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_tradnl" sz="4000" dirty="0"/>
              <a:t>¿Jugamos a ser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analistas</a:t>
            </a:r>
            <a:r>
              <a:rPr lang="es-ES_tradnl" sz="4000" dirty="0"/>
              <a:t>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3069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1. Las redes sociales en el día a día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4</a:t>
            </a:fld>
            <a:endParaRPr lang="es-ES_tradnl" dirty="0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AA02479E-A8B8-1AB6-AC98-8BA53766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44" y="1340834"/>
            <a:ext cx="4058835" cy="45732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Rectángulo 10">
            <a:extLst>
              <a:ext uri="{FF2B5EF4-FFF2-40B4-BE49-F238E27FC236}">
                <a16:creationId xmlns:a16="http://schemas.microsoft.com/office/drawing/2014/main" id="{CCD01863-B101-665A-1C9B-63B3F866A5DD}"/>
              </a:ext>
            </a:extLst>
          </p:cNvPr>
          <p:cNvSpPr/>
          <p:nvPr/>
        </p:nvSpPr>
        <p:spPr>
          <a:xfrm>
            <a:off x="5996243" y="1339657"/>
            <a:ext cx="471456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¿Cuántas publicaciones son de amigos?</a:t>
            </a:r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id="{094A7C41-F4AE-9536-1368-DD60C67808B7}"/>
              </a:ext>
            </a:extLst>
          </p:cNvPr>
          <p:cNvSpPr/>
          <p:nvPr/>
        </p:nvSpPr>
        <p:spPr>
          <a:xfrm>
            <a:off x="5996250" y="2350668"/>
            <a:ext cx="471456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¿Cuántas son de grupos?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3108714-2730-427E-6342-45F2F503146B}"/>
              </a:ext>
            </a:extLst>
          </p:cNvPr>
          <p:cNvSpPr/>
          <p:nvPr/>
        </p:nvSpPr>
        <p:spPr>
          <a:xfrm>
            <a:off x="5996245" y="3351577"/>
            <a:ext cx="471456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¿Cuántas son de páginas?</a:t>
            </a:r>
          </a:p>
        </p:txBody>
      </p:sp>
      <p:sp>
        <p:nvSpPr>
          <p:cNvPr id="12" name="Rectángulo 10">
            <a:extLst>
              <a:ext uri="{FF2B5EF4-FFF2-40B4-BE49-F238E27FC236}">
                <a16:creationId xmlns:a16="http://schemas.microsoft.com/office/drawing/2014/main" id="{352ABCDA-984F-835F-5A06-B8653709487E}"/>
              </a:ext>
            </a:extLst>
          </p:cNvPr>
          <p:cNvSpPr/>
          <p:nvPr/>
        </p:nvSpPr>
        <p:spPr>
          <a:xfrm>
            <a:off x="6010404" y="4344972"/>
            <a:ext cx="471456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¿Cuántas son sugerencias de Facebook?</a:t>
            </a:r>
          </a:p>
        </p:txBody>
      </p:sp>
      <p:sp>
        <p:nvSpPr>
          <p:cNvPr id="13" name="Rectángulo 10">
            <a:extLst>
              <a:ext uri="{FF2B5EF4-FFF2-40B4-BE49-F238E27FC236}">
                <a16:creationId xmlns:a16="http://schemas.microsoft.com/office/drawing/2014/main" id="{CD6F5B10-B3FE-5C9D-30E7-9E2FF1DD3CB4}"/>
              </a:ext>
            </a:extLst>
          </p:cNvPr>
          <p:cNvSpPr/>
          <p:nvPr/>
        </p:nvSpPr>
        <p:spPr>
          <a:xfrm>
            <a:off x="5996243" y="5365209"/>
            <a:ext cx="471456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¿Cuántas son publicidad?</a:t>
            </a:r>
          </a:p>
        </p:txBody>
      </p:sp>
    </p:spTree>
    <p:extLst>
      <p:ext uri="{BB962C8B-B14F-4D97-AF65-F5344CB8AC3E}">
        <p14:creationId xmlns:p14="http://schemas.microsoft.com/office/powerpoint/2010/main" val="381442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1. Las redes sociales en el día a día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4658D-1198-52C6-ECE1-4CEBE4A0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043" y="2833506"/>
            <a:ext cx="8332838" cy="150252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_tradnl" sz="4000" dirty="0"/>
              <a:t>¿Qué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relación </a:t>
            </a:r>
            <a:r>
              <a:rPr lang="es-ES_tradnl" sz="4000" dirty="0"/>
              <a:t>tengo con las redes sociales?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0050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1. Las redes sociales en el día a día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5B200C9-0A5E-DE68-DFCF-FD0566DC2875}"/>
              </a:ext>
            </a:extLst>
          </p:cNvPr>
          <p:cNvSpPr/>
          <p:nvPr/>
        </p:nvSpPr>
        <p:spPr>
          <a:xfrm>
            <a:off x="1739540" y="1774093"/>
            <a:ext cx="1416615" cy="54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Red</a:t>
            </a:r>
          </a:p>
        </p:txBody>
      </p:sp>
      <p:sp>
        <p:nvSpPr>
          <p:cNvPr id="14" name="Rectángulo 16">
            <a:extLst>
              <a:ext uri="{FF2B5EF4-FFF2-40B4-BE49-F238E27FC236}">
                <a16:creationId xmlns:a16="http://schemas.microsoft.com/office/drawing/2014/main" id="{6E7D2653-886C-18D4-E325-8CD325DE4E29}"/>
              </a:ext>
            </a:extLst>
          </p:cNvPr>
          <p:cNvSpPr/>
          <p:nvPr/>
        </p:nvSpPr>
        <p:spPr>
          <a:xfrm>
            <a:off x="1739539" y="1154790"/>
            <a:ext cx="9021573" cy="5224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>
                <a:solidFill>
                  <a:schemeClr val="bg1"/>
                </a:solidFill>
                <a:latin typeface="+mj-lt"/>
              </a:rPr>
              <a:t>Las redes sociales en mi vida diaria – Parte A </a:t>
            </a:r>
          </a:p>
        </p:txBody>
      </p:sp>
      <p:sp>
        <p:nvSpPr>
          <p:cNvPr id="15" name="Rectángulo 10">
            <a:extLst>
              <a:ext uri="{FF2B5EF4-FFF2-40B4-BE49-F238E27FC236}">
                <a16:creationId xmlns:a16="http://schemas.microsoft.com/office/drawing/2014/main" id="{973878D9-00EC-03B2-5F52-F43AFA3B718E}"/>
              </a:ext>
            </a:extLst>
          </p:cNvPr>
          <p:cNvSpPr/>
          <p:nvPr/>
        </p:nvSpPr>
        <p:spPr>
          <a:xfrm>
            <a:off x="1739540" y="2493628"/>
            <a:ext cx="141661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WhatsApp</a:t>
            </a:r>
          </a:p>
        </p:txBody>
      </p:sp>
      <p:sp>
        <p:nvSpPr>
          <p:cNvPr id="16" name="Rectángulo 10">
            <a:extLst>
              <a:ext uri="{FF2B5EF4-FFF2-40B4-BE49-F238E27FC236}">
                <a16:creationId xmlns:a16="http://schemas.microsoft.com/office/drawing/2014/main" id="{87AD6EFB-CF0B-71EE-57C8-06CC1B006297}"/>
              </a:ext>
            </a:extLst>
          </p:cNvPr>
          <p:cNvSpPr/>
          <p:nvPr/>
        </p:nvSpPr>
        <p:spPr>
          <a:xfrm>
            <a:off x="1739539" y="2955748"/>
            <a:ext cx="141661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YouTube</a:t>
            </a:r>
          </a:p>
        </p:txBody>
      </p:sp>
      <p:sp>
        <p:nvSpPr>
          <p:cNvPr id="17" name="Rectángulo 10">
            <a:extLst>
              <a:ext uri="{FF2B5EF4-FFF2-40B4-BE49-F238E27FC236}">
                <a16:creationId xmlns:a16="http://schemas.microsoft.com/office/drawing/2014/main" id="{B21D451B-015E-DCA8-9912-DD8D6193B292}"/>
              </a:ext>
            </a:extLst>
          </p:cNvPr>
          <p:cNvSpPr/>
          <p:nvPr/>
        </p:nvSpPr>
        <p:spPr>
          <a:xfrm>
            <a:off x="1739539" y="3417774"/>
            <a:ext cx="141661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Instagram</a:t>
            </a:r>
          </a:p>
        </p:txBody>
      </p:sp>
      <p:sp>
        <p:nvSpPr>
          <p:cNvPr id="18" name="Rectángulo 10">
            <a:extLst>
              <a:ext uri="{FF2B5EF4-FFF2-40B4-BE49-F238E27FC236}">
                <a16:creationId xmlns:a16="http://schemas.microsoft.com/office/drawing/2014/main" id="{73241D00-9CE2-8B8E-7466-3CFCB8D13C0C}"/>
              </a:ext>
            </a:extLst>
          </p:cNvPr>
          <p:cNvSpPr/>
          <p:nvPr/>
        </p:nvSpPr>
        <p:spPr>
          <a:xfrm>
            <a:off x="1739539" y="3881006"/>
            <a:ext cx="141661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Facebook </a:t>
            </a:r>
          </a:p>
        </p:txBody>
      </p:sp>
      <p:sp>
        <p:nvSpPr>
          <p:cNvPr id="19" name="Rectángulo 10">
            <a:extLst>
              <a:ext uri="{FF2B5EF4-FFF2-40B4-BE49-F238E27FC236}">
                <a16:creationId xmlns:a16="http://schemas.microsoft.com/office/drawing/2014/main" id="{88C55D80-3EB9-BC5B-911D-7C3C1C49AAB4}"/>
              </a:ext>
            </a:extLst>
          </p:cNvPr>
          <p:cNvSpPr/>
          <p:nvPr/>
        </p:nvSpPr>
        <p:spPr>
          <a:xfrm>
            <a:off x="1739539" y="4344238"/>
            <a:ext cx="141661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X</a:t>
            </a:r>
          </a:p>
        </p:txBody>
      </p:sp>
      <p:sp>
        <p:nvSpPr>
          <p:cNvPr id="20" name="Rectángulo 10">
            <a:extLst>
              <a:ext uri="{FF2B5EF4-FFF2-40B4-BE49-F238E27FC236}">
                <a16:creationId xmlns:a16="http://schemas.microsoft.com/office/drawing/2014/main" id="{D308C4C6-0FF2-ABD1-24D1-3AB9D98FCE31}"/>
              </a:ext>
            </a:extLst>
          </p:cNvPr>
          <p:cNvSpPr/>
          <p:nvPr/>
        </p:nvSpPr>
        <p:spPr>
          <a:xfrm>
            <a:off x="1739539" y="4811861"/>
            <a:ext cx="141661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LinkedIn</a:t>
            </a:r>
          </a:p>
        </p:txBody>
      </p:sp>
      <p:sp>
        <p:nvSpPr>
          <p:cNvPr id="21" name="Rectángulo 10">
            <a:extLst>
              <a:ext uri="{FF2B5EF4-FFF2-40B4-BE49-F238E27FC236}">
                <a16:creationId xmlns:a16="http://schemas.microsoft.com/office/drawing/2014/main" id="{DA43A7F4-3415-225F-96F9-6CA331A7DED2}"/>
              </a:ext>
            </a:extLst>
          </p:cNvPr>
          <p:cNvSpPr/>
          <p:nvPr/>
        </p:nvSpPr>
        <p:spPr>
          <a:xfrm>
            <a:off x="1739539" y="5279484"/>
            <a:ext cx="141661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Instagram</a:t>
            </a:r>
          </a:p>
        </p:txBody>
      </p:sp>
      <p:sp>
        <p:nvSpPr>
          <p:cNvPr id="22" name="Rectángulo 10">
            <a:extLst>
              <a:ext uri="{FF2B5EF4-FFF2-40B4-BE49-F238E27FC236}">
                <a16:creationId xmlns:a16="http://schemas.microsoft.com/office/drawing/2014/main" id="{7A32F4E6-2D77-5B6D-9085-96E57D0E7CED}"/>
              </a:ext>
            </a:extLst>
          </p:cNvPr>
          <p:cNvSpPr/>
          <p:nvPr/>
        </p:nvSpPr>
        <p:spPr>
          <a:xfrm>
            <a:off x="3288894" y="1774093"/>
            <a:ext cx="2757949" cy="54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Conexiones (día/semana)</a:t>
            </a:r>
          </a:p>
        </p:txBody>
      </p:sp>
      <p:sp>
        <p:nvSpPr>
          <p:cNvPr id="23" name="Rectángulo 10">
            <a:extLst>
              <a:ext uri="{FF2B5EF4-FFF2-40B4-BE49-F238E27FC236}">
                <a16:creationId xmlns:a16="http://schemas.microsoft.com/office/drawing/2014/main" id="{644627BA-EFE4-816F-4BC6-58DF78CC16A8}"/>
              </a:ext>
            </a:extLst>
          </p:cNvPr>
          <p:cNvSpPr/>
          <p:nvPr/>
        </p:nvSpPr>
        <p:spPr>
          <a:xfrm>
            <a:off x="3288894" y="2493628"/>
            <a:ext cx="2757949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Rectángulo 10">
            <a:extLst>
              <a:ext uri="{FF2B5EF4-FFF2-40B4-BE49-F238E27FC236}">
                <a16:creationId xmlns:a16="http://schemas.microsoft.com/office/drawing/2014/main" id="{60B4738F-06BE-1E11-B982-B06DA87B34F9}"/>
              </a:ext>
            </a:extLst>
          </p:cNvPr>
          <p:cNvSpPr/>
          <p:nvPr/>
        </p:nvSpPr>
        <p:spPr>
          <a:xfrm>
            <a:off x="3288893" y="2955748"/>
            <a:ext cx="2757949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Rectángulo 10">
            <a:extLst>
              <a:ext uri="{FF2B5EF4-FFF2-40B4-BE49-F238E27FC236}">
                <a16:creationId xmlns:a16="http://schemas.microsoft.com/office/drawing/2014/main" id="{62316A4F-E634-67F5-D1B3-953497A2A31D}"/>
              </a:ext>
            </a:extLst>
          </p:cNvPr>
          <p:cNvSpPr/>
          <p:nvPr/>
        </p:nvSpPr>
        <p:spPr>
          <a:xfrm>
            <a:off x="3288893" y="3417774"/>
            <a:ext cx="2757949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Rectángulo 10">
            <a:extLst>
              <a:ext uri="{FF2B5EF4-FFF2-40B4-BE49-F238E27FC236}">
                <a16:creationId xmlns:a16="http://schemas.microsoft.com/office/drawing/2014/main" id="{B62CA7A5-B49B-E1D3-6EC9-58FEBEB841BC}"/>
              </a:ext>
            </a:extLst>
          </p:cNvPr>
          <p:cNvSpPr/>
          <p:nvPr/>
        </p:nvSpPr>
        <p:spPr>
          <a:xfrm>
            <a:off x="3288893" y="3881006"/>
            <a:ext cx="2757949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27" name="Rectángulo 10">
            <a:extLst>
              <a:ext uri="{FF2B5EF4-FFF2-40B4-BE49-F238E27FC236}">
                <a16:creationId xmlns:a16="http://schemas.microsoft.com/office/drawing/2014/main" id="{76BC6F91-E20B-B640-A0B1-8174517CFDA9}"/>
              </a:ext>
            </a:extLst>
          </p:cNvPr>
          <p:cNvSpPr/>
          <p:nvPr/>
        </p:nvSpPr>
        <p:spPr>
          <a:xfrm>
            <a:off x="3288893" y="4344238"/>
            <a:ext cx="2757949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Rectángulo 10">
            <a:extLst>
              <a:ext uri="{FF2B5EF4-FFF2-40B4-BE49-F238E27FC236}">
                <a16:creationId xmlns:a16="http://schemas.microsoft.com/office/drawing/2014/main" id="{37B757D8-7B25-7C50-0B8A-08FE61B7B6E2}"/>
              </a:ext>
            </a:extLst>
          </p:cNvPr>
          <p:cNvSpPr/>
          <p:nvPr/>
        </p:nvSpPr>
        <p:spPr>
          <a:xfrm>
            <a:off x="3288893" y="4811861"/>
            <a:ext cx="2757949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Rectángulo 10">
            <a:extLst>
              <a:ext uri="{FF2B5EF4-FFF2-40B4-BE49-F238E27FC236}">
                <a16:creationId xmlns:a16="http://schemas.microsoft.com/office/drawing/2014/main" id="{70E8E23A-B85F-BEF8-D95E-39DAA83DF697}"/>
              </a:ext>
            </a:extLst>
          </p:cNvPr>
          <p:cNvSpPr/>
          <p:nvPr/>
        </p:nvSpPr>
        <p:spPr>
          <a:xfrm>
            <a:off x="3288893" y="5279484"/>
            <a:ext cx="2757949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8" name="Rectángulo 10">
            <a:extLst>
              <a:ext uri="{FF2B5EF4-FFF2-40B4-BE49-F238E27FC236}">
                <a16:creationId xmlns:a16="http://schemas.microsoft.com/office/drawing/2014/main" id="{C1B1AF47-4740-CF24-15D0-0E1490FDAADB}"/>
              </a:ext>
            </a:extLst>
          </p:cNvPr>
          <p:cNvSpPr/>
          <p:nvPr/>
        </p:nvSpPr>
        <p:spPr>
          <a:xfrm>
            <a:off x="6161305" y="1774093"/>
            <a:ext cx="2235157" cy="54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Tiempo (día)</a:t>
            </a:r>
          </a:p>
        </p:txBody>
      </p:sp>
      <p:sp>
        <p:nvSpPr>
          <p:cNvPr id="39" name="Rectángulo 10">
            <a:extLst>
              <a:ext uri="{FF2B5EF4-FFF2-40B4-BE49-F238E27FC236}">
                <a16:creationId xmlns:a16="http://schemas.microsoft.com/office/drawing/2014/main" id="{868E03F8-D327-62A6-04CD-4F4F8A82496E}"/>
              </a:ext>
            </a:extLst>
          </p:cNvPr>
          <p:cNvSpPr/>
          <p:nvPr/>
        </p:nvSpPr>
        <p:spPr>
          <a:xfrm>
            <a:off x="6161305" y="2493628"/>
            <a:ext cx="2235157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Rectángulo 10">
            <a:extLst>
              <a:ext uri="{FF2B5EF4-FFF2-40B4-BE49-F238E27FC236}">
                <a16:creationId xmlns:a16="http://schemas.microsoft.com/office/drawing/2014/main" id="{C722F5AD-EC3E-7E6B-669A-798EFEA3920B}"/>
              </a:ext>
            </a:extLst>
          </p:cNvPr>
          <p:cNvSpPr/>
          <p:nvPr/>
        </p:nvSpPr>
        <p:spPr>
          <a:xfrm>
            <a:off x="6161304" y="2955748"/>
            <a:ext cx="2235157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1" name="Rectángulo 10">
            <a:extLst>
              <a:ext uri="{FF2B5EF4-FFF2-40B4-BE49-F238E27FC236}">
                <a16:creationId xmlns:a16="http://schemas.microsoft.com/office/drawing/2014/main" id="{332D3A57-9A29-CCA7-174D-E47D625D3AC6}"/>
              </a:ext>
            </a:extLst>
          </p:cNvPr>
          <p:cNvSpPr/>
          <p:nvPr/>
        </p:nvSpPr>
        <p:spPr>
          <a:xfrm>
            <a:off x="6161304" y="3417774"/>
            <a:ext cx="2235157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2" name="Rectángulo 10">
            <a:extLst>
              <a:ext uri="{FF2B5EF4-FFF2-40B4-BE49-F238E27FC236}">
                <a16:creationId xmlns:a16="http://schemas.microsoft.com/office/drawing/2014/main" id="{644FEFA4-A57D-513A-A49B-9E4047A65FF6}"/>
              </a:ext>
            </a:extLst>
          </p:cNvPr>
          <p:cNvSpPr/>
          <p:nvPr/>
        </p:nvSpPr>
        <p:spPr>
          <a:xfrm>
            <a:off x="6161304" y="3881006"/>
            <a:ext cx="2235157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43" name="Rectángulo 10">
            <a:extLst>
              <a:ext uri="{FF2B5EF4-FFF2-40B4-BE49-F238E27FC236}">
                <a16:creationId xmlns:a16="http://schemas.microsoft.com/office/drawing/2014/main" id="{A5CF5228-70C8-7D0B-C9F0-89AB5BADFF3C}"/>
              </a:ext>
            </a:extLst>
          </p:cNvPr>
          <p:cNvSpPr/>
          <p:nvPr/>
        </p:nvSpPr>
        <p:spPr>
          <a:xfrm>
            <a:off x="6161304" y="4344238"/>
            <a:ext cx="2235157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4" name="Rectángulo 10">
            <a:extLst>
              <a:ext uri="{FF2B5EF4-FFF2-40B4-BE49-F238E27FC236}">
                <a16:creationId xmlns:a16="http://schemas.microsoft.com/office/drawing/2014/main" id="{A1DBFD50-D0E9-D21C-6A12-46FEBF7C3EB1}"/>
              </a:ext>
            </a:extLst>
          </p:cNvPr>
          <p:cNvSpPr/>
          <p:nvPr/>
        </p:nvSpPr>
        <p:spPr>
          <a:xfrm>
            <a:off x="6161304" y="4811861"/>
            <a:ext cx="2235157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5" name="Rectángulo 10">
            <a:extLst>
              <a:ext uri="{FF2B5EF4-FFF2-40B4-BE49-F238E27FC236}">
                <a16:creationId xmlns:a16="http://schemas.microsoft.com/office/drawing/2014/main" id="{481A98AB-C857-ADE3-6C47-8740FE267D33}"/>
              </a:ext>
            </a:extLst>
          </p:cNvPr>
          <p:cNvSpPr/>
          <p:nvPr/>
        </p:nvSpPr>
        <p:spPr>
          <a:xfrm>
            <a:off x="6161304" y="5279484"/>
            <a:ext cx="2235157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" name="Rectángulo 10">
            <a:extLst>
              <a:ext uri="{FF2B5EF4-FFF2-40B4-BE49-F238E27FC236}">
                <a16:creationId xmlns:a16="http://schemas.microsoft.com/office/drawing/2014/main" id="{957DC98C-54B6-25D0-5C88-4BC45907C723}"/>
              </a:ext>
            </a:extLst>
          </p:cNvPr>
          <p:cNvSpPr/>
          <p:nvPr/>
        </p:nvSpPr>
        <p:spPr>
          <a:xfrm>
            <a:off x="8525957" y="1774093"/>
            <a:ext cx="2235156" cy="54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Tiempo (semana)</a:t>
            </a:r>
          </a:p>
        </p:txBody>
      </p:sp>
      <p:sp>
        <p:nvSpPr>
          <p:cNvPr id="47" name="Rectángulo 10">
            <a:extLst>
              <a:ext uri="{FF2B5EF4-FFF2-40B4-BE49-F238E27FC236}">
                <a16:creationId xmlns:a16="http://schemas.microsoft.com/office/drawing/2014/main" id="{BE3DBFC8-67D7-6B1F-F1FA-D48DF92C14B7}"/>
              </a:ext>
            </a:extLst>
          </p:cNvPr>
          <p:cNvSpPr/>
          <p:nvPr/>
        </p:nvSpPr>
        <p:spPr>
          <a:xfrm>
            <a:off x="8525957" y="2493628"/>
            <a:ext cx="2235156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ángulo 10">
            <a:extLst>
              <a:ext uri="{FF2B5EF4-FFF2-40B4-BE49-F238E27FC236}">
                <a16:creationId xmlns:a16="http://schemas.microsoft.com/office/drawing/2014/main" id="{7AADFC56-FF92-4606-976E-0F6DC07255A4}"/>
              </a:ext>
            </a:extLst>
          </p:cNvPr>
          <p:cNvSpPr/>
          <p:nvPr/>
        </p:nvSpPr>
        <p:spPr>
          <a:xfrm>
            <a:off x="8525956" y="2955748"/>
            <a:ext cx="2235156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9" name="Rectángulo 10">
            <a:extLst>
              <a:ext uri="{FF2B5EF4-FFF2-40B4-BE49-F238E27FC236}">
                <a16:creationId xmlns:a16="http://schemas.microsoft.com/office/drawing/2014/main" id="{FF8602CF-C3B0-BB00-C41D-B19728EC3AC9}"/>
              </a:ext>
            </a:extLst>
          </p:cNvPr>
          <p:cNvSpPr/>
          <p:nvPr/>
        </p:nvSpPr>
        <p:spPr>
          <a:xfrm>
            <a:off x="8525956" y="3417774"/>
            <a:ext cx="2235156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Rectángulo 10">
            <a:extLst>
              <a:ext uri="{FF2B5EF4-FFF2-40B4-BE49-F238E27FC236}">
                <a16:creationId xmlns:a16="http://schemas.microsoft.com/office/drawing/2014/main" id="{472A7BFD-9CD9-9DA2-8A95-922E56504CF2}"/>
              </a:ext>
            </a:extLst>
          </p:cNvPr>
          <p:cNvSpPr/>
          <p:nvPr/>
        </p:nvSpPr>
        <p:spPr>
          <a:xfrm>
            <a:off x="8525956" y="3881006"/>
            <a:ext cx="2235156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1" name="Rectángulo 10">
            <a:extLst>
              <a:ext uri="{FF2B5EF4-FFF2-40B4-BE49-F238E27FC236}">
                <a16:creationId xmlns:a16="http://schemas.microsoft.com/office/drawing/2014/main" id="{A7B9DF56-E7AA-C1DA-A640-9C79CADC5253}"/>
              </a:ext>
            </a:extLst>
          </p:cNvPr>
          <p:cNvSpPr/>
          <p:nvPr/>
        </p:nvSpPr>
        <p:spPr>
          <a:xfrm>
            <a:off x="8525956" y="4344238"/>
            <a:ext cx="2235156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2" name="Rectángulo 10">
            <a:extLst>
              <a:ext uri="{FF2B5EF4-FFF2-40B4-BE49-F238E27FC236}">
                <a16:creationId xmlns:a16="http://schemas.microsoft.com/office/drawing/2014/main" id="{56B014F5-B927-0262-6C23-B0EDE6B2FE7D}"/>
              </a:ext>
            </a:extLst>
          </p:cNvPr>
          <p:cNvSpPr/>
          <p:nvPr/>
        </p:nvSpPr>
        <p:spPr>
          <a:xfrm>
            <a:off x="8525956" y="4811861"/>
            <a:ext cx="2235156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" name="Rectángulo 10">
            <a:extLst>
              <a:ext uri="{FF2B5EF4-FFF2-40B4-BE49-F238E27FC236}">
                <a16:creationId xmlns:a16="http://schemas.microsoft.com/office/drawing/2014/main" id="{402CF8AF-0AF2-1764-F6CD-22555CEA6ECF}"/>
              </a:ext>
            </a:extLst>
          </p:cNvPr>
          <p:cNvSpPr/>
          <p:nvPr/>
        </p:nvSpPr>
        <p:spPr>
          <a:xfrm>
            <a:off x="8525956" y="5279484"/>
            <a:ext cx="2235156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830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1. Las redes sociales en el día a día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5B200C9-0A5E-DE68-DFCF-FD0566DC2875}"/>
              </a:ext>
            </a:extLst>
          </p:cNvPr>
          <p:cNvSpPr/>
          <p:nvPr/>
        </p:nvSpPr>
        <p:spPr>
          <a:xfrm>
            <a:off x="1739540" y="1774093"/>
            <a:ext cx="1692635" cy="54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Red</a:t>
            </a:r>
          </a:p>
        </p:txBody>
      </p:sp>
      <p:sp>
        <p:nvSpPr>
          <p:cNvPr id="14" name="Rectángulo 16">
            <a:extLst>
              <a:ext uri="{FF2B5EF4-FFF2-40B4-BE49-F238E27FC236}">
                <a16:creationId xmlns:a16="http://schemas.microsoft.com/office/drawing/2014/main" id="{6E7D2653-886C-18D4-E325-8CD325DE4E29}"/>
              </a:ext>
            </a:extLst>
          </p:cNvPr>
          <p:cNvSpPr/>
          <p:nvPr/>
        </p:nvSpPr>
        <p:spPr>
          <a:xfrm>
            <a:off x="1739539" y="1154790"/>
            <a:ext cx="9021573" cy="5224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>
                <a:solidFill>
                  <a:schemeClr val="bg1"/>
                </a:solidFill>
                <a:latin typeface="+mj-lt"/>
              </a:rPr>
              <a:t>Las redes sociales en mi vida diaria – Parte B </a:t>
            </a:r>
          </a:p>
        </p:txBody>
      </p:sp>
      <p:sp>
        <p:nvSpPr>
          <p:cNvPr id="15" name="Rectángulo 10">
            <a:extLst>
              <a:ext uri="{FF2B5EF4-FFF2-40B4-BE49-F238E27FC236}">
                <a16:creationId xmlns:a16="http://schemas.microsoft.com/office/drawing/2014/main" id="{973878D9-00EC-03B2-5F52-F43AFA3B718E}"/>
              </a:ext>
            </a:extLst>
          </p:cNvPr>
          <p:cNvSpPr/>
          <p:nvPr/>
        </p:nvSpPr>
        <p:spPr>
          <a:xfrm>
            <a:off x="1739540" y="2493628"/>
            <a:ext cx="169263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WhatsApp</a:t>
            </a:r>
          </a:p>
        </p:txBody>
      </p:sp>
      <p:sp>
        <p:nvSpPr>
          <p:cNvPr id="16" name="Rectángulo 10">
            <a:extLst>
              <a:ext uri="{FF2B5EF4-FFF2-40B4-BE49-F238E27FC236}">
                <a16:creationId xmlns:a16="http://schemas.microsoft.com/office/drawing/2014/main" id="{87AD6EFB-CF0B-71EE-57C8-06CC1B006297}"/>
              </a:ext>
            </a:extLst>
          </p:cNvPr>
          <p:cNvSpPr/>
          <p:nvPr/>
        </p:nvSpPr>
        <p:spPr>
          <a:xfrm>
            <a:off x="1739539" y="2955748"/>
            <a:ext cx="169263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YouTube</a:t>
            </a:r>
          </a:p>
        </p:txBody>
      </p:sp>
      <p:sp>
        <p:nvSpPr>
          <p:cNvPr id="17" name="Rectángulo 10">
            <a:extLst>
              <a:ext uri="{FF2B5EF4-FFF2-40B4-BE49-F238E27FC236}">
                <a16:creationId xmlns:a16="http://schemas.microsoft.com/office/drawing/2014/main" id="{B21D451B-015E-DCA8-9912-DD8D6193B292}"/>
              </a:ext>
            </a:extLst>
          </p:cNvPr>
          <p:cNvSpPr/>
          <p:nvPr/>
        </p:nvSpPr>
        <p:spPr>
          <a:xfrm>
            <a:off x="1739539" y="3417774"/>
            <a:ext cx="169263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Instagram</a:t>
            </a:r>
          </a:p>
        </p:txBody>
      </p:sp>
      <p:sp>
        <p:nvSpPr>
          <p:cNvPr id="18" name="Rectángulo 10">
            <a:extLst>
              <a:ext uri="{FF2B5EF4-FFF2-40B4-BE49-F238E27FC236}">
                <a16:creationId xmlns:a16="http://schemas.microsoft.com/office/drawing/2014/main" id="{73241D00-9CE2-8B8E-7466-3CFCB8D13C0C}"/>
              </a:ext>
            </a:extLst>
          </p:cNvPr>
          <p:cNvSpPr/>
          <p:nvPr/>
        </p:nvSpPr>
        <p:spPr>
          <a:xfrm>
            <a:off x="1739539" y="3881006"/>
            <a:ext cx="169263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Facebook </a:t>
            </a:r>
          </a:p>
        </p:txBody>
      </p:sp>
      <p:sp>
        <p:nvSpPr>
          <p:cNvPr id="19" name="Rectángulo 10">
            <a:extLst>
              <a:ext uri="{FF2B5EF4-FFF2-40B4-BE49-F238E27FC236}">
                <a16:creationId xmlns:a16="http://schemas.microsoft.com/office/drawing/2014/main" id="{88C55D80-3EB9-BC5B-911D-7C3C1C49AAB4}"/>
              </a:ext>
            </a:extLst>
          </p:cNvPr>
          <p:cNvSpPr/>
          <p:nvPr/>
        </p:nvSpPr>
        <p:spPr>
          <a:xfrm>
            <a:off x="1739539" y="4344238"/>
            <a:ext cx="169263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X</a:t>
            </a:r>
          </a:p>
        </p:txBody>
      </p:sp>
      <p:sp>
        <p:nvSpPr>
          <p:cNvPr id="20" name="Rectángulo 10">
            <a:extLst>
              <a:ext uri="{FF2B5EF4-FFF2-40B4-BE49-F238E27FC236}">
                <a16:creationId xmlns:a16="http://schemas.microsoft.com/office/drawing/2014/main" id="{D308C4C6-0FF2-ABD1-24D1-3AB9D98FCE31}"/>
              </a:ext>
            </a:extLst>
          </p:cNvPr>
          <p:cNvSpPr/>
          <p:nvPr/>
        </p:nvSpPr>
        <p:spPr>
          <a:xfrm>
            <a:off x="1739539" y="4811861"/>
            <a:ext cx="169263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LinkedIn</a:t>
            </a:r>
          </a:p>
        </p:txBody>
      </p:sp>
      <p:sp>
        <p:nvSpPr>
          <p:cNvPr id="21" name="Rectángulo 10">
            <a:extLst>
              <a:ext uri="{FF2B5EF4-FFF2-40B4-BE49-F238E27FC236}">
                <a16:creationId xmlns:a16="http://schemas.microsoft.com/office/drawing/2014/main" id="{DA43A7F4-3415-225F-96F9-6CA331A7DED2}"/>
              </a:ext>
            </a:extLst>
          </p:cNvPr>
          <p:cNvSpPr/>
          <p:nvPr/>
        </p:nvSpPr>
        <p:spPr>
          <a:xfrm>
            <a:off x="1739539" y="5279484"/>
            <a:ext cx="1692635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Instagram</a:t>
            </a:r>
          </a:p>
        </p:txBody>
      </p:sp>
      <p:sp>
        <p:nvSpPr>
          <p:cNvPr id="22" name="Rectángulo 10">
            <a:extLst>
              <a:ext uri="{FF2B5EF4-FFF2-40B4-BE49-F238E27FC236}">
                <a16:creationId xmlns:a16="http://schemas.microsoft.com/office/drawing/2014/main" id="{7A32F4E6-2D77-5B6D-9085-96E57D0E7CED}"/>
              </a:ext>
            </a:extLst>
          </p:cNvPr>
          <p:cNvSpPr/>
          <p:nvPr/>
        </p:nvSpPr>
        <p:spPr>
          <a:xfrm>
            <a:off x="3543014" y="1774093"/>
            <a:ext cx="2325600" cy="54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¿Qué hago?</a:t>
            </a:r>
          </a:p>
        </p:txBody>
      </p:sp>
      <p:sp>
        <p:nvSpPr>
          <p:cNvPr id="23" name="Rectángulo 10">
            <a:extLst>
              <a:ext uri="{FF2B5EF4-FFF2-40B4-BE49-F238E27FC236}">
                <a16:creationId xmlns:a16="http://schemas.microsoft.com/office/drawing/2014/main" id="{644627BA-EFE4-816F-4BC6-58DF78CC16A8}"/>
              </a:ext>
            </a:extLst>
          </p:cNvPr>
          <p:cNvSpPr/>
          <p:nvPr/>
        </p:nvSpPr>
        <p:spPr>
          <a:xfrm>
            <a:off x="3543014" y="2493628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Rectángulo 10">
            <a:extLst>
              <a:ext uri="{FF2B5EF4-FFF2-40B4-BE49-F238E27FC236}">
                <a16:creationId xmlns:a16="http://schemas.microsoft.com/office/drawing/2014/main" id="{60B4738F-06BE-1E11-B982-B06DA87B34F9}"/>
              </a:ext>
            </a:extLst>
          </p:cNvPr>
          <p:cNvSpPr/>
          <p:nvPr/>
        </p:nvSpPr>
        <p:spPr>
          <a:xfrm>
            <a:off x="3543013" y="2955748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Rectángulo 10">
            <a:extLst>
              <a:ext uri="{FF2B5EF4-FFF2-40B4-BE49-F238E27FC236}">
                <a16:creationId xmlns:a16="http://schemas.microsoft.com/office/drawing/2014/main" id="{62316A4F-E634-67F5-D1B3-953497A2A31D}"/>
              </a:ext>
            </a:extLst>
          </p:cNvPr>
          <p:cNvSpPr/>
          <p:nvPr/>
        </p:nvSpPr>
        <p:spPr>
          <a:xfrm>
            <a:off x="3543013" y="3417774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Rectángulo 10">
            <a:extLst>
              <a:ext uri="{FF2B5EF4-FFF2-40B4-BE49-F238E27FC236}">
                <a16:creationId xmlns:a16="http://schemas.microsoft.com/office/drawing/2014/main" id="{B62CA7A5-B49B-E1D3-6EC9-58FEBEB841BC}"/>
              </a:ext>
            </a:extLst>
          </p:cNvPr>
          <p:cNvSpPr/>
          <p:nvPr/>
        </p:nvSpPr>
        <p:spPr>
          <a:xfrm>
            <a:off x="3543013" y="3881006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27" name="Rectángulo 10">
            <a:extLst>
              <a:ext uri="{FF2B5EF4-FFF2-40B4-BE49-F238E27FC236}">
                <a16:creationId xmlns:a16="http://schemas.microsoft.com/office/drawing/2014/main" id="{76BC6F91-E20B-B640-A0B1-8174517CFDA9}"/>
              </a:ext>
            </a:extLst>
          </p:cNvPr>
          <p:cNvSpPr/>
          <p:nvPr/>
        </p:nvSpPr>
        <p:spPr>
          <a:xfrm>
            <a:off x="3543013" y="4344238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Rectángulo 10">
            <a:extLst>
              <a:ext uri="{FF2B5EF4-FFF2-40B4-BE49-F238E27FC236}">
                <a16:creationId xmlns:a16="http://schemas.microsoft.com/office/drawing/2014/main" id="{37B757D8-7B25-7C50-0B8A-08FE61B7B6E2}"/>
              </a:ext>
            </a:extLst>
          </p:cNvPr>
          <p:cNvSpPr/>
          <p:nvPr/>
        </p:nvSpPr>
        <p:spPr>
          <a:xfrm>
            <a:off x="3543013" y="4811861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Rectángulo 10">
            <a:extLst>
              <a:ext uri="{FF2B5EF4-FFF2-40B4-BE49-F238E27FC236}">
                <a16:creationId xmlns:a16="http://schemas.microsoft.com/office/drawing/2014/main" id="{70E8E23A-B85F-BEF8-D95E-39DAA83DF697}"/>
              </a:ext>
            </a:extLst>
          </p:cNvPr>
          <p:cNvSpPr/>
          <p:nvPr/>
        </p:nvSpPr>
        <p:spPr>
          <a:xfrm>
            <a:off x="3543013" y="5279484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8" name="Rectángulo 10">
            <a:extLst>
              <a:ext uri="{FF2B5EF4-FFF2-40B4-BE49-F238E27FC236}">
                <a16:creationId xmlns:a16="http://schemas.microsoft.com/office/drawing/2014/main" id="{C1B1AF47-4740-CF24-15D0-0E1490FDAADB}"/>
              </a:ext>
            </a:extLst>
          </p:cNvPr>
          <p:cNvSpPr/>
          <p:nvPr/>
        </p:nvSpPr>
        <p:spPr>
          <a:xfrm>
            <a:off x="5987850" y="1774093"/>
            <a:ext cx="2325600" cy="54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¿Qué me gusta?</a:t>
            </a:r>
          </a:p>
        </p:txBody>
      </p:sp>
      <p:sp>
        <p:nvSpPr>
          <p:cNvPr id="39" name="Rectángulo 10">
            <a:extLst>
              <a:ext uri="{FF2B5EF4-FFF2-40B4-BE49-F238E27FC236}">
                <a16:creationId xmlns:a16="http://schemas.microsoft.com/office/drawing/2014/main" id="{868E03F8-D327-62A6-04CD-4F4F8A82496E}"/>
              </a:ext>
            </a:extLst>
          </p:cNvPr>
          <p:cNvSpPr/>
          <p:nvPr/>
        </p:nvSpPr>
        <p:spPr>
          <a:xfrm>
            <a:off x="5987850" y="2493628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Rectángulo 10">
            <a:extLst>
              <a:ext uri="{FF2B5EF4-FFF2-40B4-BE49-F238E27FC236}">
                <a16:creationId xmlns:a16="http://schemas.microsoft.com/office/drawing/2014/main" id="{C722F5AD-EC3E-7E6B-669A-798EFEA3920B}"/>
              </a:ext>
            </a:extLst>
          </p:cNvPr>
          <p:cNvSpPr/>
          <p:nvPr/>
        </p:nvSpPr>
        <p:spPr>
          <a:xfrm>
            <a:off x="5987849" y="2955748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1" name="Rectángulo 10">
            <a:extLst>
              <a:ext uri="{FF2B5EF4-FFF2-40B4-BE49-F238E27FC236}">
                <a16:creationId xmlns:a16="http://schemas.microsoft.com/office/drawing/2014/main" id="{332D3A57-9A29-CCA7-174D-E47D625D3AC6}"/>
              </a:ext>
            </a:extLst>
          </p:cNvPr>
          <p:cNvSpPr/>
          <p:nvPr/>
        </p:nvSpPr>
        <p:spPr>
          <a:xfrm>
            <a:off x="5987849" y="3417774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2" name="Rectángulo 10">
            <a:extLst>
              <a:ext uri="{FF2B5EF4-FFF2-40B4-BE49-F238E27FC236}">
                <a16:creationId xmlns:a16="http://schemas.microsoft.com/office/drawing/2014/main" id="{644FEFA4-A57D-513A-A49B-9E4047A65FF6}"/>
              </a:ext>
            </a:extLst>
          </p:cNvPr>
          <p:cNvSpPr/>
          <p:nvPr/>
        </p:nvSpPr>
        <p:spPr>
          <a:xfrm>
            <a:off x="5987849" y="3881006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43" name="Rectángulo 10">
            <a:extLst>
              <a:ext uri="{FF2B5EF4-FFF2-40B4-BE49-F238E27FC236}">
                <a16:creationId xmlns:a16="http://schemas.microsoft.com/office/drawing/2014/main" id="{A5CF5228-70C8-7D0B-C9F0-89AB5BADFF3C}"/>
              </a:ext>
            </a:extLst>
          </p:cNvPr>
          <p:cNvSpPr/>
          <p:nvPr/>
        </p:nvSpPr>
        <p:spPr>
          <a:xfrm>
            <a:off x="5987849" y="4344238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4" name="Rectángulo 10">
            <a:extLst>
              <a:ext uri="{FF2B5EF4-FFF2-40B4-BE49-F238E27FC236}">
                <a16:creationId xmlns:a16="http://schemas.microsoft.com/office/drawing/2014/main" id="{A1DBFD50-D0E9-D21C-6A12-46FEBF7C3EB1}"/>
              </a:ext>
            </a:extLst>
          </p:cNvPr>
          <p:cNvSpPr/>
          <p:nvPr/>
        </p:nvSpPr>
        <p:spPr>
          <a:xfrm>
            <a:off x="5987849" y="4811861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5" name="Rectángulo 10">
            <a:extLst>
              <a:ext uri="{FF2B5EF4-FFF2-40B4-BE49-F238E27FC236}">
                <a16:creationId xmlns:a16="http://schemas.microsoft.com/office/drawing/2014/main" id="{481A98AB-C857-ADE3-6C47-8740FE267D33}"/>
              </a:ext>
            </a:extLst>
          </p:cNvPr>
          <p:cNvSpPr/>
          <p:nvPr/>
        </p:nvSpPr>
        <p:spPr>
          <a:xfrm>
            <a:off x="5987849" y="5279484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" name="Rectángulo 10">
            <a:extLst>
              <a:ext uri="{FF2B5EF4-FFF2-40B4-BE49-F238E27FC236}">
                <a16:creationId xmlns:a16="http://schemas.microsoft.com/office/drawing/2014/main" id="{957DC98C-54B6-25D0-5C88-4BC45907C723}"/>
              </a:ext>
            </a:extLst>
          </p:cNvPr>
          <p:cNvSpPr/>
          <p:nvPr/>
        </p:nvSpPr>
        <p:spPr>
          <a:xfrm>
            <a:off x="8440991" y="1774093"/>
            <a:ext cx="2325600" cy="54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¿Qué no me gusta?</a:t>
            </a:r>
          </a:p>
        </p:txBody>
      </p:sp>
      <p:sp>
        <p:nvSpPr>
          <p:cNvPr id="47" name="Rectángulo 10">
            <a:extLst>
              <a:ext uri="{FF2B5EF4-FFF2-40B4-BE49-F238E27FC236}">
                <a16:creationId xmlns:a16="http://schemas.microsoft.com/office/drawing/2014/main" id="{BE3DBFC8-67D7-6B1F-F1FA-D48DF92C14B7}"/>
              </a:ext>
            </a:extLst>
          </p:cNvPr>
          <p:cNvSpPr/>
          <p:nvPr/>
        </p:nvSpPr>
        <p:spPr>
          <a:xfrm>
            <a:off x="8440991" y="2493628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ángulo 10">
            <a:extLst>
              <a:ext uri="{FF2B5EF4-FFF2-40B4-BE49-F238E27FC236}">
                <a16:creationId xmlns:a16="http://schemas.microsoft.com/office/drawing/2014/main" id="{7AADFC56-FF92-4606-976E-0F6DC07255A4}"/>
              </a:ext>
            </a:extLst>
          </p:cNvPr>
          <p:cNvSpPr/>
          <p:nvPr/>
        </p:nvSpPr>
        <p:spPr>
          <a:xfrm>
            <a:off x="8440990" y="2955748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9" name="Rectángulo 10">
            <a:extLst>
              <a:ext uri="{FF2B5EF4-FFF2-40B4-BE49-F238E27FC236}">
                <a16:creationId xmlns:a16="http://schemas.microsoft.com/office/drawing/2014/main" id="{FF8602CF-C3B0-BB00-C41D-B19728EC3AC9}"/>
              </a:ext>
            </a:extLst>
          </p:cNvPr>
          <p:cNvSpPr/>
          <p:nvPr/>
        </p:nvSpPr>
        <p:spPr>
          <a:xfrm>
            <a:off x="8440990" y="3417774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Rectángulo 10">
            <a:extLst>
              <a:ext uri="{FF2B5EF4-FFF2-40B4-BE49-F238E27FC236}">
                <a16:creationId xmlns:a16="http://schemas.microsoft.com/office/drawing/2014/main" id="{472A7BFD-9CD9-9DA2-8A95-922E56504CF2}"/>
              </a:ext>
            </a:extLst>
          </p:cNvPr>
          <p:cNvSpPr/>
          <p:nvPr/>
        </p:nvSpPr>
        <p:spPr>
          <a:xfrm>
            <a:off x="8440990" y="3881006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1" name="Rectángulo 10">
            <a:extLst>
              <a:ext uri="{FF2B5EF4-FFF2-40B4-BE49-F238E27FC236}">
                <a16:creationId xmlns:a16="http://schemas.microsoft.com/office/drawing/2014/main" id="{A7B9DF56-E7AA-C1DA-A640-9C79CADC5253}"/>
              </a:ext>
            </a:extLst>
          </p:cNvPr>
          <p:cNvSpPr/>
          <p:nvPr/>
        </p:nvSpPr>
        <p:spPr>
          <a:xfrm>
            <a:off x="8440990" y="4344238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2" name="Rectángulo 10">
            <a:extLst>
              <a:ext uri="{FF2B5EF4-FFF2-40B4-BE49-F238E27FC236}">
                <a16:creationId xmlns:a16="http://schemas.microsoft.com/office/drawing/2014/main" id="{56B014F5-B927-0262-6C23-B0EDE6B2FE7D}"/>
              </a:ext>
            </a:extLst>
          </p:cNvPr>
          <p:cNvSpPr/>
          <p:nvPr/>
        </p:nvSpPr>
        <p:spPr>
          <a:xfrm>
            <a:off x="8440990" y="4811861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" name="Rectángulo 10">
            <a:extLst>
              <a:ext uri="{FF2B5EF4-FFF2-40B4-BE49-F238E27FC236}">
                <a16:creationId xmlns:a16="http://schemas.microsoft.com/office/drawing/2014/main" id="{402CF8AF-0AF2-1764-F6CD-22555CEA6ECF}"/>
              </a:ext>
            </a:extLst>
          </p:cNvPr>
          <p:cNvSpPr/>
          <p:nvPr/>
        </p:nvSpPr>
        <p:spPr>
          <a:xfrm>
            <a:off x="8440990" y="5279484"/>
            <a:ext cx="23256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512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1. Las redes sociales en el día a día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4658D-1198-52C6-ECE1-4CEBE4A0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043" y="2833506"/>
            <a:ext cx="8332838" cy="150252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_tradnl" sz="4000" dirty="0"/>
              <a:t>¿Las redes sociales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son gratis</a:t>
            </a:r>
            <a:r>
              <a:rPr lang="es-ES_tradnl" sz="4000" dirty="0"/>
              <a:t>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781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El iceberg de las redes sociales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9</a:t>
            </a:fld>
            <a:endParaRPr lang="es-ES_tradnl" dirty="0"/>
          </a:p>
        </p:txBody>
      </p:sp>
      <p:sp>
        <p:nvSpPr>
          <p:cNvPr id="8" name="Rectángulo 16">
            <a:extLst>
              <a:ext uri="{FF2B5EF4-FFF2-40B4-BE49-F238E27FC236}">
                <a16:creationId xmlns:a16="http://schemas.microsoft.com/office/drawing/2014/main" id="{117657FD-02FD-9E5F-E0AD-963872C597AC}"/>
              </a:ext>
            </a:extLst>
          </p:cNvPr>
          <p:cNvSpPr/>
          <p:nvPr/>
        </p:nvSpPr>
        <p:spPr>
          <a:xfrm>
            <a:off x="1739539" y="1154790"/>
            <a:ext cx="9021573" cy="5224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>
                <a:solidFill>
                  <a:schemeClr val="bg1"/>
                </a:solidFill>
                <a:latin typeface="+mj-lt"/>
              </a:rPr>
              <a:t>Palabras relacionadas con las redes sociales</a:t>
            </a:r>
          </a:p>
        </p:txBody>
      </p:sp>
      <p:pic>
        <p:nvPicPr>
          <p:cNvPr id="9" name="image2.png" descr="Texto&#10;&#10;Descripción generada automáticamente">
            <a:extLst>
              <a:ext uri="{FF2B5EF4-FFF2-40B4-BE49-F238E27FC236}">
                <a16:creationId xmlns:a16="http://schemas.microsoft.com/office/drawing/2014/main" id="{60C5A8F2-32CD-E1F4-3E42-83DD896A2EE6}"/>
              </a:ext>
            </a:extLst>
          </p:cNvPr>
          <p:cNvPicPr/>
          <p:nvPr/>
        </p:nvPicPr>
        <p:blipFill>
          <a:blip r:embed="rId3"/>
          <a:srcRect l="10400" t="16800" b="18400"/>
          <a:stretch>
            <a:fillRect/>
          </a:stretch>
        </p:blipFill>
        <p:spPr>
          <a:xfrm>
            <a:off x="2037943" y="2145487"/>
            <a:ext cx="3855350" cy="3279158"/>
          </a:xfrm>
          <a:prstGeom prst="rect">
            <a:avLst/>
          </a:prstGeom>
          <a:ln/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32154C5-13B9-55EB-0CB4-282E36A84C19}"/>
              </a:ext>
            </a:extLst>
          </p:cNvPr>
          <p:cNvSpPr/>
          <p:nvPr/>
        </p:nvSpPr>
        <p:spPr>
          <a:xfrm>
            <a:off x="1739539" y="1790988"/>
            <a:ext cx="4356461" cy="39913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Rectángulo 10">
            <a:extLst>
              <a:ext uri="{FF2B5EF4-FFF2-40B4-BE49-F238E27FC236}">
                <a16:creationId xmlns:a16="http://schemas.microsoft.com/office/drawing/2014/main" id="{7B634850-D5B4-E7F7-4846-729D071FE71F}"/>
              </a:ext>
            </a:extLst>
          </p:cNvPr>
          <p:cNvSpPr/>
          <p:nvPr/>
        </p:nvSpPr>
        <p:spPr>
          <a:xfrm>
            <a:off x="6404651" y="1790988"/>
            <a:ext cx="4356461" cy="39913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E6D1EF-C34F-072F-2293-0039B253B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697" y="1935826"/>
            <a:ext cx="2465653" cy="369847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08C8D94-7FC1-B8AC-1767-7D28CC0DC553}"/>
              </a:ext>
            </a:extLst>
          </p:cNvPr>
          <p:cNvSpPr txBox="1"/>
          <p:nvPr/>
        </p:nvSpPr>
        <p:spPr>
          <a:xfrm>
            <a:off x="7538104" y="192312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socialización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09BE83-BF5D-D80F-26D8-CCB13E60C120}"/>
              </a:ext>
            </a:extLst>
          </p:cNvPr>
          <p:cNvSpPr txBox="1"/>
          <p:nvPr/>
        </p:nvSpPr>
        <p:spPr>
          <a:xfrm>
            <a:off x="7538104" y="527767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ansiedad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045D101-4458-B8A1-4766-47BFE5CBF5AA}"/>
              </a:ext>
            </a:extLst>
          </p:cNvPr>
          <p:cNvSpPr txBox="1"/>
          <p:nvPr/>
        </p:nvSpPr>
        <p:spPr>
          <a:xfrm>
            <a:off x="8753162" y="6413698"/>
            <a:ext cx="311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Imagen creada con </a:t>
            </a:r>
            <a:r>
              <a:rPr lang="es-ES" sz="1400" dirty="0" err="1"/>
              <a:t>ChatGPT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68028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C7AA19C5-07E4-F44D-BD38-00E54822883C}" vid="{73D2EF42-AC63-434F-ADED-6571055A54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AF41FBF4FE44E8372D4E9FE9DF440" ma:contentTypeVersion="5" ma:contentTypeDescription="Create a new document." ma:contentTypeScope="" ma:versionID="e675f21135c9dc0b2c87c43bc1438d59">
  <xsd:schema xmlns:xsd="http://www.w3.org/2001/XMLSchema" xmlns:xs="http://www.w3.org/2001/XMLSchema" xmlns:p="http://schemas.microsoft.com/office/2006/metadata/properties" xmlns:ns2="72f89b70-f9a4-4cbd-bff7-7891ba7b9fc3" xmlns:ns3="49b155a0-0e56-45a7-82ac-18eabff2ff7d" targetNamespace="http://schemas.microsoft.com/office/2006/metadata/properties" ma:root="true" ma:fieldsID="6bfd8a415773fb5e49a156dfa5c1d192" ns2:_="" ns3:_="">
    <xsd:import namespace="72f89b70-f9a4-4cbd-bff7-7891ba7b9fc3"/>
    <xsd:import namespace="49b155a0-0e56-45a7-82ac-18eabff2ff7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omentario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89b70-f9a4-4cbd-bff7-7891ba7b9f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155a0-0e56-45a7-82ac-18eabff2ff7d" elementFormDefault="qualified">
    <xsd:import namespace="http://schemas.microsoft.com/office/2006/documentManagement/types"/>
    <xsd:import namespace="http://schemas.microsoft.com/office/infopath/2007/PartnerControls"/>
    <xsd:element name="Comentarios" ma:index="11" nillable="true" ma:displayName="Comentarios" ma:internalName="Comentari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entarios xmlns="49b155a0-0e56-45a7-82ac-18eabff2ff7d" xsi:nil="true"/>
    <_dlc_DocId xmlns="72f89b70-f9a4-4cbd-bff7-7891ba7b9fc3">YPV2VAMHAHS5-650476877-3526</_dlc_DocId>
    <_dlc_DocIdUrl xmlns="72f89b70-f9a4-4cbd-bff7-7891ba7b9fc3">
      <Url>https://sharepoint.uni-goettingen.de/projects/criterion/_layouts/15/DocIdRedir.aspx?ID=YPV2VAMHAHS5-650476877-3526</Url>
      <Description>YPV2VAMHAHS5-650476877-3526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32BECA-11CF-4A6D-AC1F-DC508209151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B7BAA15-B5E9-4B42-8EEA-4D32B594D83D}"/>
</file>

<file path=customXml/itemProps3.xml><?xml version="1.0" encoding="utf-8"?>
<ds:datastoreItem xmlns:ds="http://schemas.openxmlformats.org/officeDocument/2006/customXml" ds:itemID="{9C27958C-A29F-4DE4-8052-09D53C50092A}">
  <ds:schemaRefs>
    <ds:schemaRef ds:uri="http://schemas.microsoft.com/office/2006/metadata/properties"/>
    <ds:schemaRef ds:uri="http://schemas.microsoft.com/office/infopath/2007/PartnerControls"/>
    <ds:schemaRef ds:uri="49b155a0-0e56-45a7-82ac-18eabff2ff7d"/>
    <ds:schemaRef ds:uri="72f89b70-f9a4-4cbd-bff7-7891ba7b9fc3"/>
  </ds:schemaRefs>
</ds:datastoreItem>
</file>

<file path=customXml/itemProps4.xml><?xml version="1.0" encoding="utf-8"?>
<ds:datastoreItem xmlns:ds="http://schemas.openxmlformats.org/officeDocument/2006/customXml" ds:itemID="{694EA704-414E-4748-812C-2A6D612FE6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412</TotalTime>
  <Words>622</Words>
  <Application>Microsoft Office PowerPoint</Application>
  <PresentationFormat>Panorámica</PresentationFormat>
  <Paragraphs>133</Paragraphs>
  <Slides>17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Apple Symbols</vt:lpstr>
      <vt:lpstr>Arial</vt:lpstr>
      <vt:lpstr>Calibri</vt:lpstr>
      <vt:lpstr>Calibri Light</vt:lpstr>
      <vt:lpstr>Century Gothic</vt:lpstr>
      <vt:lpstr>Courier New</vt:lpstr>
      <vt:lpstr>Times</vt:lpstr>
      <vt:lpstr>Tema de Office</vt:lpstr>
      <vt:lpstr>Redes sociales</vt:lpstr>
      <vt:lpstr>Contenido</vt:lpstr>
      <vt:lpstr>1. Las redes sociales en el día a día</vt:lpstr>
      <vt:lpstr>1. Las redes sociales en el día a día</vt:lpstr>
      <vt:lpstr>1. Las redes sociales en el día a día</vt:lpstr>
      <vt:lpstr>1. Las redes sociales en el día a día</vt:lpstr>
      <vt:lpstr>1. Las redes sociales en el día a día</vt:lpstr>
      <vt:lpstr>1. Las redes sociales en el día a día</vt:lpstr>
      <vt:lpstr>2. El iceberg de las redes sociales</vt:lpstr>
      <vt:lpstr>2. El iceberg de las redes sociales</vt:lpstr>
      <vt:lpstr>3. El iceberg en mi entorno</vt:lpstr>
      <vt:lpstr>3. El iceberg en mi entorno</vt:lpstr>
      <vt:lpstr>4. Ciberseguridad</vt:lpstr>
      <vt:lpstr>4. Ciberseguridad</vt:lpstr>
      <vt:lpstr>5. El cazador cazado</vt:lpstr>
      <vt:lpstr>5. El cazador cazado</vt:lpstr>
      <vt:lpstr>Redes sociales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actitud crítica en la clase de ELE</dc:title>
  <dc:creator>Microsoft Office User</dc:creator>
  <cp:lastModifiedBy>Javier González Lozano</cp:lastModifiedBy>
  <cp:revision>23</cp:revision>
  <dcterms:created xsi:type="dcterms:W3CDTF">2024-07-26T12:39:53Z</dcterms:created>
  <dcterms:modified xsi:type="dcterms:W3CDTF">2026-03-16T18:30:24Z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0x010100327AF41FBF4FE44E8372D4E9FE9DF440</vt:lpwstr>
  </property>
  <property fmtid="{D5CDD505-2E9C-101B-9397-08002B2CF9AE}" pid="3" name="_dlc_DocIdItemGuid">
    <vt:lpwstr>467f460d-5523-49c6-9367-df0e72ddba18</vt:lpwstr>
  </property>
</Properties>
</file>