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77" r:id="rId7"/>
    <p:sldId id="296" r:id="rId8"/>
    <p:sldId id="300" r:id="rId9"/>
    <p:sldId id="301" r:id="rId10"/>
    <p:sldId id="302" r:id="rId11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28539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035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3326" y="2325119"/>
            <a:ext cx="6798286" cy="1205934"/>
          </a:xfrm>
        </p:spPr>
        <p:txBody>
          <a:bodyPr/>
          <a:lstStyle/>
          <a:p>
            <a:r>
              <a:rPr lang="es-ES_tradnl" dirty="0"/>
              <a:t>Narrativas alternativas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9887" y="3312580"/>
            <a:ext cx="6798286" cy="994189"/>
          </a:xfrm>
        </p:spPr>
        <p:txBody>
          <a:bodyPr/>
          <a:lstStyle/>
          <a:p>
            <a:r>
              <a:rPr lang="es-ES_tradnl" dirty="0"/>
              <a:t>12 de octubre de 1492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8CBFC9E-9CD5-8061-ABCE-AEE666B12B14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se asocia a la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colonización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Narrativas alternativas del 12 de octubre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Narrativas alternativas del 12 de octubre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B3684E1-7A9B-FA01-B643-AC10CA8A7346}"/>
              </a:ext>
            </a:extLst>
          </p:cNvPr>
          <p:cNvSpPr/>
          <p:nvPr/>
        </p:nvSpPr>
        <p:spPr>
          <a:xfrm>
            <a:off x="2174772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3FDC6365-D48D-EF77-1E92-C0CB4FB21637}"/>
              </a:ext>
            </a:extLst>
          </p:cNvPr>
          <p:cNvSpPr/>
          <p:nvPr/>
        </p:nvSpPr>
        <p:spPr>
          <a:xfrm>
            <a:off x="2174772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La colonización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5AF124DA-C130-AE89-9341-8DF2CD680854}"/>
              </a:ext>
            </a:extLst>
          </p:cNvPr>
          <p:cNvSpPr/>
          <p:nvPr/>
        </p:nvSpPr>
        <p:spPr>
          <a:xfrm>
            <a:off x="2174771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Causas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4DCE1CA-D0F1-8397-C693-A31C99673B94}"/>
              </a:ext>
            </a:extLst>
          </p:cNvPr>
          <p:cNvSpPr/>
          <p:nvPr/>
        </p:nvSpPr>
        <p:spPr>
          <a:xfrm>
            <a:off x="6042213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8624E131-4D11-7F1E-054F-AF669529A431}"/>
              </a:ext>
            </a:extLst>
          </p:cNvPr>
          <p:cNvSpPr/>
          <p:nvPr/>
        </p:nvSpPr>
        <p:spPr>
          <a:xfrm>
            <a:off x="6042212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Consecuencias</a:t>
            </a:r>
          </a:p>
        </p:txBody>
      </p: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Narrativas alternativas del 12 de octubre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B3684E1-7A9B-FA01-B643-AC10CA8A7346}"/>
              </a:ext>
            </a:extLst>
          </p:cNvPr>
          <p:cNvSpPr/>
          <p:nvPr/>
        </p:nvSpPr>
        <p:spPr>
          <a:xfrm>
            <a:off x="2174772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3FDC6365-D48D-EF77-1E92-C0CB4FB21637}"/>
              </a:ext>
            </a:extLst>
          </p:cNvPr>
          <p:cNvSpPr/>
          <p:nvPr/>
        </p:nvSpPr>
        <p:spPr>
          <a:xfrm>
            <a:off x="2174772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Análisis de perspectivas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5AF124DA-C130-AE89-9341-8DF2CD680854}"/>
              </a:ext>
            </a:extLst>
          </p:cNvPr>
          <p:cNvSpPr/>
          <p:nvPr/>
        </p:nvSpPr>
        <p:spPr>
          <a:xfrm>
            <a:off x="2174771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Colonizador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4DCE1CA-D0F1-8397-C693-A31C99673B94}"/>
              </a:ext>
            </a:extLst>
          </p:cNvPr>
          <p:cNvSpPr/>
          <p:nvPr/>
        </p:nvSpPr>
        <p:spPr>
          <a:xfrm>
            <a:off x="6042213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8624E131-4D11-7F1E-054F-AF669529A431}"/>
              </a:ext>
            </a:extLst>
          </p:cNvPr>
          <p:cNvSpPr/>
          <p:nvPr/>
        </p:nvSpPr>
        <p:spPr>
          <a:xfrm>
            <a:off x="6042212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Colonizado</a:t>
            </a:r>
          </a:p>
        </p:txBody>
      </p:sp>
    </p:spTree>
    <p:extLst>
      <p:ext uri="{BB962C8B-B14F-4D97-AF65-F5344CB8AC3E}">
        <p14:creationId xmlns:p14="http://schemas.microsoft.com/office/powerpoint/2010/main" val="1076390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Narrativas alternativas del 12 de octubre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3FDC6365-D48D-EF77-1E92-C0CB4FB21637}"/>
              </a:ext>
            </a:extLst>
          </p:cNvPr>
          <p:cNvSpPr/>
          <p:nvPr/>
        </p:nvSpPr>
        <p:spPr>
          <a:xfrm>
            <a:off x="2174772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Otros términos</a:t>
            </a: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8624E131-4D11-7F1E-054F-AF669529A431}"/>
              </a:ext>
            </a:extLst>
          </p:cNvPr>
          <p:cNvSpPr/>
          <p:nvPr/>
        </p:nvSpPr>
        <p:spPr>
          <a:xfrm>
            <a:off x="2174772" y="2081789"/>
            <a:ext cx="7566875" cy="372734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49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6AA31-FD49-7359-94B0-C645601B5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34C912-4361-FCDF-F13F-4F3C77594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3326" y="2325119"/>
            <a:ext cx="6798286" cy="1205934"/>
          </a:xfrm>
        </p:spPr>
        <p:txBody>
          <a:bodyPr/>
          <a:lstStyle/>
          <a:p>
            <a:r>
              <a:rPr lang="es-ES_tradnl" dirty="0"/>
              <a:t>Narrativas alternativas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FAC155-177A-EF38-D147-90F42DD8E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9887" y="3312580"/>
            <a:ext cx="6798286" cy="994189"/>
          </a:xfrm>
        </p:spPr>
        <p:txBody>
          <a:bodyPr/>
          <a:lstStyle/>
          <a:p>
            <a:r>
              <a:rPr lang="es-ES_tradnl" dirty="0"/>
              <a:t>12 de octubre de 1492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5815ADC-1108-5248-7D2D-08680C8A0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A7180C95-F559-C28C-AECF-8B5AC86331B9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3661092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YPV2VAMHAHS5-650476877-3523</_dlc_DocId>
    <_dlc_DocIdUrl xmlns="72f89b70-f9a4-4cbd-bff7-7891ba7b9fc3">
      <Url>https://sharepoint.uni-goettingen.de/projects/criterion/_layouts/15/DocIdRedir.aspx?ID=YPV2VAMHAHS5-650476877-3523</Url>
      <Description>YPV2VAMHAHS5-650476877-3523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5B6B51-A79D-4E99-A184-80E5371094DF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2.xml><?xml version="1.0" encoding="utf-8"?>
<ds:datastoreItem xmlns:ds="http://schemas.openxmlformats.org/officeDocument/2006/customXml" ds:itemID="{E2C6117B-67EF-4737-BBE7-ACE14B67E5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E3F1CA-C8BA-4338-BE32-BCD957C78EA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4053CB2-57A4-46A5-B881-66C6101C1347}"/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506</TotalTime>
  <Words>217</Words>
  <Application>Microsoft Office PowerPoint</Application>
  <PresentationFormat>Panorámica</PresentationFormat>
  <Paragraphs>34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Narrativas alternativas</vt:lpstr>
      <vt:lpstr>Narrativas alternativas del 12 de octubre</vt:lpstr>
      <vt:lpstr>Narrativas alternativas del 12 de octubre</vt:lpstr>
      <vt:lpstr>Narrativas alternativas del 12 de octubre</vt:lpstr>
      <vt:lpstr>Narrativas alternativas del 12 de octubre</vt:lpstr>
      <vt:lpstr>Narrativas alternativas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23</cp:revision>
  <dcterms:created xsi:type="dcterms:W3CDTF">2024-07-26T12:39:53Z</dcterms:created>
  <dcterms:modified xsi:type="dcterms:W3CDTF">2026-03-16T18:24:42Z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04e2aa69-914d-487b-9c2f-d38dd3d84a70</vt:lpwstr>
  </property>
</Properties>
</file>