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3"/>
  </p:notesMasterIdLst>
  <p:sldIdLst>
    <p:sldId id="305" r:id="rId6"/>
    <p:sldId id="296" r:id="rId7"/>
    <p:sldId id="277" r:id="rId8"/>
    <p:sldId id="310" r:id="rId9"/>
    <p:sldId id="309" r:id="rId10"/>
    <p:sldId id="311" r:id="rId11"/>
    <p:sldId id="312" r:id="rId12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 varScale="1">
        <p:scale>
          <a:sx n="45" d="100"/>
          <a:sy n="45" d="100"/>
        </p:scale>
        <p:origin x="1500" y="270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16/03/2026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6516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7167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77385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6516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6285" y="2737493"/>
            <a:ext cx="7145674" cy="1205934"/>
          </a:xfrm>
        </p:spPr>
        <p:txBody>
          <a:bodyPr/>
          <a:lstStyle/>
          <a:p>
            <a:r>
              <a:rPr lang="es-ES_tradnl" dirty="0"/>
              <a:t>La cara oculta de las imágenes generadas con IA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D2834B00-4681-6498-7908-7878C814601D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52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cara oculta de las imágenes generadas con IA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F9B6E5AF-A93F-A83C-030C-87DD4B1CEDFA}"/>
              </a:ext>
            </a:extLst>
          </p:cNvPr>
          <p:cNvSpPr/>
          <p:nvPr/>
        </p:nvSpPr>
        <p:spPr>
          <a:xfrm>
            <a:off x="1838667" y="3314436"/>
            <a:ext cx="1808722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Persona que dirige el gobierno</a:t>
            </a: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040E6954-BEBD-AA3A-3A82-A96861E82C84}"/>
              </a:ext>
            </a:extLst>
          </p:cNvPr>
          <p:cNvSpPr/>
          <p:nvPr/>
        </p:nvSpPr>
        <p:spPr>
          <a:xfrm>
            <a:off x="5245054" y="3056996"/>
            <a:ext cx="1808722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Persona que dirige urgencias</a:t>
            </a:r>
          </a:p>
        </p:txBody>
      </p:sp>
      <p:sp>
        <p:nvSpPr>
          <p:cNvPr id="17" name="Rectángulo 10">
            <a:extLst>
              <a:ext uri="{FF2B5EF4-FFF2-40B4-BE49-F238E27FC236}">
                <a16:creationId xmlns:a16="http://schemas.microsoft.com/office/drawing/2014/main" id="{925ADD9F-6205-63BB-E5FA-4D576ADCE200}"/>
              </a:ext>
            </a:extLst>
          </p:cNvPr>
          <p:cNvSpPr/>
          <p:nvPr/>
        </p:nvSpPr>
        <p:spPr>
          <a:xfrm>
            <a:off x="8762699" y="3314437"/>
            <a:ext cx="1808722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Familia feliz</a:t>
            </a:r>
          </a:p>
        </p:txBody>
      </p:sp>
      <p:sp>
        <p:nvSpPr>
          <p:cNvPr id="18" name="Rectángulo 10">
            <a:extLst>
              <a:ext uri="{FF2B5EF4-FFF2-40B4-BE49-F238E27FC236}">
                <a16:creationId xmlns:a16="http://schemas.microsoft.com/office/drawing/2014/main" id="{4F79CFF8-3885-E8F4-7D6C-DEC3790E2E10}"/>
              </a:ext>
            </a:extLst>
          </p:cNvPr>
          <p:cNvSpPr/>
          <p:nvPr/>
        </p:nvSpPr>
        <p:spPr>
          <a:xfrm>
            <a:off x="2294961" y="5388927"/>
            <a:ext cx="1893098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Persona guapa</a:t>
            </a:r>
          </a:p>
        </p:txBody>
      </p:sp>
      <p:sp>
        <p:nvSpPr>
          <p:cNvPr id="19" name="Rectángulo 10">
            <a:extLst>
              <a:ext uri="{FF2B5EF4-FFF2-40B4-BE49-F238E27FC236}">
                <a16:creationId xmlns:a16="http://schemas.microsoft.com/office/drawing/2014/main" id="{FF78C07F-B96C-9A02-1027-398DC3D94B02}"/>
              </a:ext>
            </a:extLst>
          </p:cNvPr>
          <p:cNvSpPr/>
          <p:nvPr/>
        </p:nvSpPr>
        <p:spPr>
          <a:xfrm>
            <a:off x="8087605" y="5388927"/>
            <a:ext cx="1893098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Persona con éxito</a:t>
            </a:r>
          </a:p>
        </p:txBody>
      </p:sp>
    </p:spTree>
    <p:extLst>
      <p:ext uri="{BB962C8B-B14F-4D97-AF65-F5344CB8AC3E}">
        <p14:creationId xmlns:p14="http://schemas.microsoft.com/office/powerpoint/2010/main" val="1407533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¿Cómo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nos representa</a:t>
            </a:r>
            <a:r>
              <a:rPr lang="es-ES_tradnl" sz="4000" dirty="0"/>
              <a:t> la inteligencia artificial?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cara oculta de las imágenes generadas con IA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preguntas </a:t>
            </a:r>
            <a:r>
              <a:rPr lang="es-ES_tradnl" sz="4000" dirty="0"/>
              <a:t>nos genera este análisis?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cara oculta de las imágenes generadas con IA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804194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cara oculta de las imágenes generadas con IA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2876EBC8-6206-06BB-C569-C3D8947ADC67}"/>
              </a:ext>
            </a:extLst>
          </p:cNvPr>
          <p:cNvSpPr/>
          <p:nvPr/>
        </p:nvSpPr>
        <p:spPr>
          <a:xfrm>
            <a:off x="2461637" y="2684450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7" name="Rectángulo 16">
            <a:extLst>
              <a:ext uri="{FF2B5EF4-FFF2-40B4-BE49-F238E27FC236}">
                <a16:creationId xmlns:a16="http://schemas.microsoft.com/office/drawing/2014/main" id="{FDCBD22A-F3FC-B82A-F5A1-1B94C4D1DCF3}"/>
              </a:ext>
            </a:extLst>
          </p:cNvPr>
          <p:cNvSpPr/>
          <p:nvPr/>
        </p:nvSpPr>
        <p:spPr>
          <a:xfrm>
            <a:off x="2461637" y="1295320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Sesgo de las imágenes generadas con IA</a:t>
            </a: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12D475B6-B529-21D0-AC15-B98C3E72F085}"/>
              </a:ext>
            </a:extLst>
          </p:cNvPr>
          <p:cNvSpPr/>
          <p:nvPr/>
        </p:nvSpPr>
        <p:spPr>
          <a:xfrm>
            <a:off x="2461636" y="2052166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Causas</a:t>
            </a:r>
          </a:p>
        </p:txBody>
      </p:sp>
      <p:sp>
        <p:nvSpPr>
          <p:cNvPr id="9" name="Rectángulo 10">
            <a:extLst>
              <a:ext uri="{FF2B5EF4-FFF2-40B4-BE49-F238E27FC236}">
                <a16:creationId xmlns:a16="http://schemas.microsoft.com/office/drawing/2014/main" id="{9FCCAA32-6D90-ED39-9CAC-CD233CA5D6DE}"/>
              </a:ext>
            </a:extLst>
          </p:cNvPr>
          <p:cNvSpPr/>
          <p:nvPr/>
        </p:nvSpPr>
        <p:spPr>
          <a:xfrm>
            <a:off x="6329078" y="2684450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248E6F7C-2F1C-A8EA-469D-8688D88173F1}"/>
              </a:ext>
            </a:extLst>
          </p:cNvPr>
          <p:cNvSpPr/>
          <p:nvPr/>
        </p:nvSpPr>
        <p:spPr>
          <a:xfrm>
            <a:off x="6329077" y="2052166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Consecuencias</a:t>
            </a: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E8AC9EFF-F473-A67D-9492-C1C1E46C3F0E}"/>
              </a:ext>
            </a:extLst>
          </p:cNvPr>
          <p:cNvSpPr/>
          <p:nvPr/>
        </p:nvSpPr>
        <p:spPr>
          <a:xfrm>
            <a:off x="2461636" y="332020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5" name="Rectángulo 10">
            <a:extLst>
              <a:ext uri="{FF2B5EF4-FFF2-40B4-BE49-F238E27FC236}">
                <a16:creationId xmlns:a16="http://schemas.microsoft.com/office/drawing/2014/main" id="{C1D8AD23-827A-3077-20BA-F64DC3CC69FD}"/>
              </a:ext>
            </a:extLst>
          </p:cNvPr>
          <p:cNvSpPr/>
          <p:nvPr/>
        </p:nvSpPr>
        <p:spPr>
          <a:xfrm>
            <a:off x="6329077" y="332020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226AA5E8-77CB-9681-4EE1-6E6B38775F1B}"/>
              </a:ext>
            </a:extLst>
          </p:cNvPr>
          <p:cNvSpPr/>
          <p:nvPr/>
        </p:nvSpPr>
        <p:spPr>
          <a:xfrm>
            <a:off x="2461636" y="3952493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9" name="Rectángulo 10">
            <a:extLst>
              <a:ext uri="{FF2B5EF4-FFF2-40B4-BE49-F238E27FC236}">
                <a16:creationId xmlns:a16="http://schemas.microsoft.com/office/drawing/2014/main" id="{9A12F738-7A34-3704-6BB9-E06DAB116C0B}"/>
              </a:ext>
            </a:extLst>
          </p:cNvPr>
          <p:cNvSpPr/>
          <p:nvPr/>
        </p:nvSpPr>
        <p:spPr>
          <a:xfrm>
            <a:off x="6329077" y="3952493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5" name="Rectángulo 10">
            <a:extLst>
              <a:ext uri="{FF2B5EF4-FFF2-40B4-BE49-F238E27FC236}">
                <a16:creationId xmlns:a16="http://schemas.microsoft.com/office/drawing/2014/main" id="{9B5A4491-C463-83FB-4A13-B9F61964FD21}"/>
              </a:ext>
            </a:extLst>
          </p:cNvPr>
          <p:cNvSpPr/>
          <p:nvPr/>
        </p:nvSpPr>
        <p:spPr>
          <a:xfrm>
            <a:off x="2461636" y="4588252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26" name="Rectángulo 10">
            <a:extLst>
              <a:ext uri="{FF2B5EF4-FFF2-40B4-BE49-F238E27FC236}">
                <a16:creationId xmlns:a16="http://schemas.microsoft.com/office/drawing/2014/main" id="{7AEF7738-F4B6-4030-A8ED-4880A5C06BFB}"/>
              </a:ext>
            </a:extLst>
          </p:cNvPr>
          <p:cNvSpPr/>
          <p:nvPr/>
        </p:nvSpPr>
        <p:spPr>
          <a:xfrm>
            <a:off x="6329077" y="4588252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7" name="Rectángulo 10">
            <a:extLst>
              <a:ext uri="{FF2B5EF4-FFF2-40B4-BE49-F238E27FC236}">
                <a16:creationId xmlns:a16="http://schemas.microsoft.com/office/drawing/2014/main" id="{D220911A-C1B5-2267-F039-100C2270C479}"/>
              </a:ext>
            </a:extLst>
          </p:cNvPr>
          <p:cNvSpPr/>
          <p:nvPr/>
        </p:nvSpPr>
        <p:spPr>
          <a:xfrm>
            <a:off x="2461636" y="5220536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28" name="Rectángulo 10">
            <a:extLst>
              <a:ext uri="{FF2B5EF4-FFF2-40B4-BE49-F238E27FC236}">
                <a16:creationId xmlns:a16="http://schemas.microsoft.com/office/drawing/2014/main" id="{C592242F-549B-DC33-8128-0F8C1A42737E}"/>
              </a:ext>
            </a:extLst>
          </p:cNvPr>
          <p:cNvSpPr/>
          <p:nvPr/>
        </p:nvSpPr>
        <p:spPr>
          <a:xfrm>
            <a:off x="6329077" y="5220536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422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cara oculta de las imágenes generadas con IA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F9B6E5AF-A93F-A83C-030C-87DD4B1CEDFA}"/>
              </a:ext>
            </a:extLst>
          </p:cNvPr>
          <p:cNvSpPr/>
          <p:nvPr/>
        </p:nvSpPr>
        <p:spPr>
          <a:xfrm>
            <a:off x="1838667" y="3314436"/>
            <a:ext cx="1808722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Persona que dirige el gobierno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2AAA865-8BD6-7514-4E45-F64C79A6D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714" y="1180637"/>
            <a:ext cx="1370628" cy="2054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3">
            <a:extLst>
              <a:ext uri="{FF2B5EF4-FFF2-40B4-BE49-F238E27FC236}">
                <a16:creationId xmlns:a16="http://schemas.microsoft.com/office/drawing/2014/main" id="{A42E9C77-817F-511C-53F9-6380F72BBA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658" y="3951560"/>
            <a:ext cx="1370116" cy="2054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4">
            <a:extLst>
              <a:ext uri="{FF2B5EF4-FFF2-40B4-BE49-F238E27FC236}">
                <a16:creationId xmlns:a16="http://schemas.microsoft.com/office/drawing/2014/main" id="{EDB4621E-889E-4657-F25C-80C9866E32D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0467" y="1180637"/>
            <a:ext cx="1373187" cy="20590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5">
            <a:extLst>
              <a:ext uri="{FF2B5EF4-FFF2-40B4-BE49-F238E27FC236}">
                <a16:creationId xmlns:a16="http://schemas.microsoft.com/office/drawing/2014/main" id="{1D8D6731-C13A-A686-11D5-3EBC9812C3E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380" y="3951559"/>
            <a:ext cx="1370628" cy="205440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6" descr="Un hombre con lentes y corbata&#10;&#10;El contenido generado por IA puede ser incorrecto.">
            <a:extLst>
              <a:ext uri="{FF2B5EF4-FFF2-40B4-BE49-F238E27FC236}">
                <a16:creationId xmlns:a16="http://schemas.microsoft.com/office/drawing/2014/main" id="{6FE6D2F3-4CBE-6FBD-4FAB-65959E75EF6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908" y="898224"/>
            <a:ext cx="2051847" cy="205184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Rectángulo 10">
            <a:extLst>
              <a:ext uri="{FF2B5EF4-FFF2-40B4-BE49-F238E27FC236}">
                <a16:creationId xmlns:a16="http://schemas.microsoft.com/office/drawing/2014/main" id="{040E6954-BEBD-AA3A-3A82-A96861E82C84}"/>
              </a:ext>
            </a:extLst>
          </p:cNvPr>
          <p:cNvSpPr/>
          <p:nvPr/>
        </p:nvSpPr>
        <p:spPr>
          <a:xfrm>
            <a:off x="5245054" y="3056996"/>
            <a:ext cx="1808722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Persona que dirige urgencias</a:t>
            </a:r>
          </a:p>
        </p:txBody>
      </p:sp>
      <p:sp>
        <p:nvSpPr>
          <p:cNvPr id="17" name="Rectángulo 10">
            <a:extLst>
              <a:ext uri="{FF2B5EF4-FFF2-40B4-BE49-F238E27FC236}">
                <a16:creationId xmlns:a16="http://schemas.microsoft.com/office/drawing/2014/main" id="{925ADD9F-6205-63BB-E5FA-4D576ADCE200}"/>
              </a:ext>
            </a:extLst>
          </p:cNvPr>
          <p:cNvSpPr/>
          <p:nvPr/>
        </p:nvSpPr>
        <p:spPr>
          <a:xfrm>
            <a:off x="8762699" y="3314437"/>
            <a:ext cx="1808722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Familia feliz</a:t>
            </a:r>
          </a:p>
        </p:txBody>
      </p:sp>
      <p:sp>
        <p:nvSpPr>
          <p:cNvPr id="18" name="Rectángulo 10">
            <a:extLst>
              <a:ext uri="{FF2B5EF4-FFF2-40B4-BE49-F238E27FC236}">
                <a16:creationId xmlns:a16="http://schemas.microsoft.com/office/drawing/2014/main" id="{4F79CFF8-3885-E8F4-7D6C-DEC3790E2E10}"/>
              </a:ext>
            </a:extLst>
          </p:cNvPr>
          <p:cNvSpPr/>
          <p:nvPr/>
        </p:nvSpPr>
        <p:spPr>
          <a:xfrm>
            <a:off x="2294961" y="5388927"/>
            <a:ext cx="1893098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Persona guapa</a:t>
            </a:r>
          </a:p>
        </p:txBody>
      </p:sp>
      <p:sp>
        <p:nvSpPr>
          <p:cNvPr id="19" name="Rectángulo 10">
            <a:extLst>
              <a:ext uri="{FF2B5EF4-FFF2-40B4-BE49-F238E27FC236}">
                <a16:creationId xmlns:a16="http://schemas.microsoft.com/office/drawing/2014/main" id="{FF78C07F-B96C-9A02-1027-398DC3D94B02}"/>
              </a:ext>
            </a:extLst>
          </p:cNvPr>
          <p:cNvSpPr/>
          <p:nvPr/>
        </p:nvSpPr>
        <p:spPr>
          <a:xfrm>
            <a:off x="8087605" y="5388927"/>
            <a:ext cx="1893098" cy="61703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Persona con éxito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5D8B27E-6C5E-0585-59F4-040EED1B43ED}"/>
              </a:ext>
            </a:extLst>
          </p:cNvPr>
          <p:cNvSpPr txBox="1"/>
          <p:nvPr/>
        </p:nvSpPr>
        <p:spPr>
          <a:xfrm>
            <a:off x="8531679" y="6413904"/>
            <a:ext cx="610144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kern="0" dirty="0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Imágenes creadas con </a:t>
            </a:r>
            <a:r>
              <a:rPr lang="es-ES" sz="1200" kern="0" dirty="0" err="1"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ChatGPT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509225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71A7D-7A74-4C45-58BD-09C651713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E30A85-4576-4588-6A99-C2CC2C283F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6285" y="2737493"/>
            <a:ext cx="7145674" cy="1205934"/>
          </a:xfrm>
        </p:spPr>
        <p:txBody>
          <a:bodyPr/>
          <a:lstStyle/>
          <a:p>
            <a:r>
              <a:rPr lang="es-ES_tradnl" dirty="0"/>
              <a:t>La cara oculta de las imágenes generadas con IA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AE274A0-A37F-8CBF-7094-280812718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FAFC43A9-6CFE-164D-CC07-ADAE676E6501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7628067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YPV2VAMHAHS5-650476877-3522</_dlc_DocId>
    <_dlc_DocIdUrl xmlns="72f89b70-f9a4-4cbd-bff7-7891ba7b9fc3">
      <Url>https://sharepoint.uni-goettingen.de/projects/criterion/_layouts/15/DocIdRedir.aspx?ID=YPV2VAMHAHS5-650476877-3522</Url>
      <Description>YPV2VAMHAHS5-650476877-3522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4F4B441-9036-4576-B063-2CA7DA2013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8987B7-5397-457C-A5F5-DAF81D35019A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3.xml><?xml version="1.0" encoding="utf-8"?>
<ds:datastoreItem xmlns:ds="http://schemas.openxmlformats.org/officeDocument/2006/customXml" ds:itemID="{FBD7AB2D-D3A6-413A-A092-0ED9C0B1BF57}"/>
</file>

<file path=customXml/itemProps4.xml><?xml version="1.0" encoding="utf-8"?>
<ds:datastoreItem xmlns:ds="http://schemas.openxmlformats.org/officeDocument/2006/customXml" ds:itemID="{001DAAE7-F725-42B2-BC60-6C54F7961B6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1136</TotalTime>
  <Words>296</Words>
  <Application>Microsoft Office PowerPoint</Application>
  <PresentationFormat>Panorámica</PresentationFormat>
  <Paragraphs>47</Paragraphs>
  <Slides>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La cara oculta de las imágenes generadas con IA</vt:lpstr>
      <vt:lpstr>La cara oculta de las imágenes generadas con IA</vt:lpstr>
      <vt:lpstr>La cara oculta de las imágenes generadas con IA</vt:lpstr>
      <vt:lpstr>La cara oculta de las imágenes generadas con IA</vt:lpstr>
      <vt:lpstr>La cara oculta de las imágenes generadas con IA</vt:lpstr>
      <vt:lpstr>La cara oculta de las imágenes generadas con IA</vt:lpstr>
      <vt:lpstr>La cara oculta de las imágenes generadas con 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36</cp:revision>
  <dcterms:created xsi:type="dcterms:W3CDTF">2024-07-26T12:39:53Z</dcterms:created>
  <dcterms:modified xsi:type="dcterms:W3CDTF">2026-03-16T18:19:55Z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ca428bba-f08a-4fd4-96ac-6f3aeadf9111</vt:lpwstr>
  </property>
</Properties>
</file>