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2"/>
  </p:notesMasterIdLst>
  <p:sldIdLst>
    <p:sldId id="305" r:id="rId6"/>
    <p:sldId id="306" r:id="rId7"/>
    <p:sldId id="313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99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12712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3715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1206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ralcentral.es/es/prestamos-imagin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ralcentral.es/es/prestamos-imagin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ralcentral.es/es/prestamos-imagin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5281" y="2737493"/>
            <a:ext cx="6798286" cy="1205934"/>
          </a:xfrm>
        </p:spPr>
        <p:txBody>
          <a:bodyPr/>
          <a:lstStyle/>
          <a:p>
            <a:r>
              <a:rPr lang="es-ES_tradnl" dirty="0"/>
              <a:t>Imagina a lo grande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2323FDFE-5307-BE4C-5C91-3CE17ED35EE2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¿De qué puede tratar una campaña publicitaria titulada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imagina a lo grande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Imagina a lo grande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80042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Imagina a lo grande</a:t>
            </a:r>
            <a:endParaRPr lang="en-CZ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6DBEABDA-778D-C74D-8D70-DE739BB98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241" y="1362639"/>
            <a:ext cx="4824850" cy="43736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</a:t>
            </a:r>
            <a:r>
              <a:rPr lang="es-ES_tradnl" sz="4000" dirty="0"/>
              <a:t> nos genera el anuncio?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4070599-75FD-7E1A-08DC-C53F0C9DA74F}"/>
              </a:ext>
            </a:extLst>
          </p:cNvPr>
          <p:cNvSpPr txBox="1"/>
          <p:nvPr/>
        </p:nvSpPr>
        <p:spPr>
          <a:xfrm>
            <a:off x="7397539" y="3105834"/>
            <a:ext cx="32789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https://www.ruralcentral.es/es/prestamos-imagina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902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Imagina a lo grande</a:t>
            </a:r>
            <a:endParaRPr lang="en-CZ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6DBEABDA-778D-C74D-8D70-DE739BB98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241" y="1362639"/>
            <a:ext cx="4824850" cy="43736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ideologías</a:t>
            </a:r>
            <a:r>
              <a:rPr lang="es-ES_tradnl" sz="4000" dirty="0"/>
              <a:t> se manifiestan en el anuncio?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E00615D-C52B-EF57-16A1-E8B9EA2A7E88}"/>
              </a:ext>
            </a:extLst>
          </p:cNvPr>
          <p:cNvSpPr txBox="1"/>
          <p:nvPr/>
        </p:nvSpPr>
        <p:spPr>
          <a:xfrm>
            <a:off x="7397539" y="3105834"/>
            <a:ext cx="32789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https://www.ruralcentral.es/es/prestamos-imagina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554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Imagina a lo grande</a:t>
            </a:r>
            <a:endParaRPr lang="en-CZ" dirty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6DBEABDA-778D-C74D-8D70-DE739BB98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241" y="1362639"/>
            <a:ext cx="4824850" cy="43736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¿Cómo podríamos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reformular </a:t>
            </a:r>
            <a:r>
              <a:rPr lang="es-ES_tradnl" sz="4000" dirty="0"/>
              <a:t>el anuncio?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E84CA1-BCF4-7971-3DE0-E200FF089416}"/>
              </a:ext>
            </a:extLst>
          </p:cNvPr>
          <p:cNvSpPr txBox="1"/>
          <p:nvPr/>
        </p:nvSpPr>
        <p:spPr>
          <a:xfrm>
            <a:off x="7397539" y="3105834"/>
            <a:ext cx="32789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https://www.ruralcentral.es/es/prestamos-imagina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234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01457-98AA-92C1-FF4E-1535D0327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FFA33-E922-84F3-A465-34E640ABA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5281" y="2737493"/>
            <a:ext cx="6798286" cy="1205934"/>
          </a:xfrm>
        </p:spPr>
        <p:txBody>
          <a:bodyPr/>
          <a:lstStyle/>
          <a:p>
            <a:r>
              <a:rPr lang="es-ES_tradnl" dirty="0"/>
              <a:t>Imagina a lo grande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7F4811EA-04D2-6354-0682-2CF523FB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F97D87E3-12D2-9D6C-310B-73D1F830342D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4174016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YPV2VAMHAHS5-650476877-3521</_dlc_DocId>
    <_dlc_DocIdUrl xmlns="72f89b70-f9a4-4cbd-bff7-7891ba7b9fc3">
      <Url>https://sharepoint.uni-goettingen.de/projects/criterion/_layouts/15/DocIdRedir.aspx?ID=YPV2VAMHAHS5-650476877-3521</Url>
      <Description>YPV2VAMHAHS5-650476877-3521</Description>
    </_dlc_DocIdUrl>
  </documentManagement>
</p:properties>
</file>

<file path=customXml/itemProps1.xml><?xml version="1.0" encoding="utf-8"?>
<ds:datastoreItem xmlns:ds="http://schemas.openxmlformats.org/officeDocument/2006/customXml" ds:itemID="{C983E3E7-F970-43A2-AE78-2CF63BDDE3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72484E-C3B0-41EB-ABB7-5D59C935638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BE063BA-58A2-4502-B789-125E5667D636}"/>
</file>

<file path=customXml/itemProps4.xml><?xml version="1.0" encoding="utf-8"?>
<ds:datastoreItem xmlns:ds="http://schemas.openxmlformats.org/officeDocument/2006/customXml" ds:itemID="{D7355A0F-DD35-4AF0-A7A3-5663BDDFFE80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836</TotalTime>
  <Words>253</Words>
  <Application>Microsoft Office PowerPoint</Application>
  <PresentationFormat>Panorámica</PresentationFormat>
  <Paragraphs>29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Imagina a lo grande</vt:lpstr>
      <vt:lpstr>Imagina a lo grande</vt:lpstr>
      <vt:lpstr>Imagina a lo grande</vt:lpstr>
      <vt:lpstr>Imagina a lo grande</vt:lpstr>
      <vt:lpstr>Imagina a lo grande</vt:lpstr>
      <vt:lpstr>Imagina a lo grande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39</cp:revision>
  <dcterms:created xsi:type="dcterms:W3CDTF">2024-07-26T12:39:53Z</dcterms:created>
  <dcterms:modified xsi:type="dcterms:W3CDTF">2026-03-16T18:48:18Z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086c2dfe-9219-4cb2-a887-0be79bf2f20a</vt:lpwstr>
  </property>
</Properties>
</file>