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77" r:id="rId3"/>
    <p:sldId id="309" r:id="rId4"/>
    <p:sldId id="308" r:id="rId5"/>
    <p:sldId id="310" r:id="rId6"/>
    <p:sldId id="300" r:id="rId7"/>
    <p:sldId id="306" r:id="rId8"/>
    <p:sldId id="307" r:id="rId9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 varScale="1">
        <p:scale>
          <a:sx n="80" d="100"/>
          <a:sy n="80" d="100"/>
        </p:scale>
        <p:origin x="762" y="51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05/11/2025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6978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1458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06697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9700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7122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‹#›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5D5A70-400C-EF6F-3754-6A30C69C54D1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8BCC2E6-A612-A807-5042-7E79575D9F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7867" y="2325119"/>
            <a:ext cx="7366811" cy="1205934"/>
          </a:xfrm>
        </p:spPr>
        <p:txBody>
          <a:bodyPr/>
          <a:lstStyle/>
          <a:p>
            <a:r>
              <a:rPr lang="es-ES_tradnl" dirty="0"/>
              <a:t>Del clic al impacto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BC667D90-D0C9-1EE2-5B88-3E1EC9C91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4429" y="3312580"/>
            <a:ext cx="6798286" cy="994189"/>
          </a:xfrm>
        </p:spPr>
        <p:txBody>
          <a:bodyPr/>
          <a:lstStyle/>
          <a:p>
            <a:r>
              <a:rPr lang="es-ES" dirty="0"/>
              <a:t>Reflexionando sobre el comercio electrónico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" sz="4000" dirty="0"/>
              <a:t>Comprar </a:t>
            </a:r>
            <a:r>
              <a:rPr lang="es-ES" sz="4000" dirty="0">
                <a:solidFill>
                  <a:schemeClr val="accent1">
                    <a:lumMod val="75000"/>
                  </a:schemeClr>
                </a:solidFill>
              </a:rPr>
              <a:t>con un clic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Reflexionando sobre el comercio electrónico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" sz="4000" dirty="0"/>
              <a:t>¿Qué ocurre </a:t>
            </a:r>
            <a:r>
              <a:rPr lang="es-ES" sz="4000" dirty="0">
                <a:solidFill>
                  <a:schemeClr val="accent1">
                    <a:lumMod val="75000"/>
                  </a:schemeClr>
                </a:solidFill>
              </a:rPr>
              <a:t>después </a:t>
            </a:r>
            <a:r>
              <a:rPr lang="es-ES" sz="4000" dirty="0"/>
              <a:t>de ese clic?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Reflexionando sobre el comercio electrónico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761361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Reflexionando sobre el comercio electrónico</a:t>
            </a:r>
            <a:endParaRPr lang="en-CZ" dirty="0"/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4468337C-6E61-9976-5261-D5B1491AB4D5}"/>
              </a:ext>
            </a:extLst>
          </p:cNvPr>
          <p:cNvSpPr/>
          <p:nvPr/>
        </p:nvSpPr>
        <p:spPr>
          <a:xfrm>
            <a:off x="2479569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2479569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Análisis del texto o de la imagen – Parte A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3A5098B3-30DD-FC83-D4E8-F6855BD5BDE0}"/>
              </a:ext>
            </a:extLst>
          </p:cNvPr>
          <p:cNvSpPr/>
          <p:nvPr/>
        </p:nvSpPr>
        <p:spPr>
          <a:xfrm>
            <a:off x="2479568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Emociones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CF0CAEF-A614-A1E0-50B1-A875C05BA38E}"/>
              </a:ext>
            </a:extLst>
          </p:cNvPr>
          <p:cNvSpPr/>
          <p:nvPr/>
        </p:nvSpPr>
        <p:spPr>
          <a:xfrm>
            <a:off x="6347010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48F6A088-BD9F-8C94-5EB8-09EDBF763187}"/>
              </a:ext>
            </a:extLst>
          </p:cNvPr>
          <p:cNvSpPr/>
          <p:nvPr/>
        </p:nvSpPr>
        <p:spPr>
          <a:xfrm>
            <a:off x="6347009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Valores</a:t>
            </a:r>
          </a:p>
        </p:txBody>
      </p:sp>
    </p:spTree>
    <p:extLst>
      <p:ext uri="{BB962C8B-B14F-4D97-AF65-F5344CB8AC3E}">
        <p14:creationId xmlns:p14="http://schemas.microsoft.com/office/powerpoint/2010/main" val="2115091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Reflexionando sobre el comercio electrónico</a:t>
            </a:r>
            <a:endParaRPr lang="en-CZ" dirty="0"/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4468337C-6E61-9976-5261-D5B1491AB4D5}"/>
              </a:ext>
            </a:extLst>
          </p:cNvPr>
          <p:cNvSpPr/>
          <p:nvPr/>
        </p:nvSpPr>
        <p:spPr>
          <a:xfrm>
            <a:off x="2479569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2479569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Análisis del texto o de la imagen – Parte B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3A5098B3-30DD-FC83-D4E8-F6855BD5BDE0}"/>
              </a:ext>
            </a:extLst>
          </p:cNvPr>
          <p:cNvSpPr/>
          <p:nvPr/>
        </p:nvSpPr>
        <p:spPr>
          <a:xfrm>
            <a:off x="2479568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Causas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CF0CAEF-A614-A1E0-50B1-A875C05BA38E}"/>
              </a:ext>
            </a:extLst>
          </p:cNvPr>
          <p:cNvSpPr/>
          <p:nvPr/>
        </p:nvSpPr>
        <p:spPr>
          <a:xfrm>
            <a:off x="6347010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48F6A088-BD9F-8C94-5EB8-09EDBF763187}"/>
              </a:ext>
            </a:extLst>
          </p:cNvPr>
          <p:cNvSpPr/>
          <p:nvPr/>
        </p:nvSpPr>
        <p:spPr>
          <a:xfrm>
            <a:off x="6347009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Consecuencias</a:t>
            </a:r>
          </a:p>
        </p:txBody>
      </p:sp>
    </p:spTree>
    <p:extLst>
      <p:ext uri="{BB962C8B-B14F-4D97-AF65-F5344CB8AC3E}">
        <p14:creationId xmlns:p14="http://schemas.microsoft.com/office/powerpoint/2010/main" val="2537746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preguntas </a:t>
            </a:r>
            <a:r>
              <a:rPr lang="es-ES_tradnl" sz="4000" dirty="0"/>
              <a:t>genera mi propio hábito de consumo dentro del sistema del comercio electrónico? 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003873F9-60BA-C58D-846D-764619D0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0567643" cy="548894"/>
          </a:xfrm>
        </p:spPr>
        <p:txBody>
          <a:bodyPr/>
          <a:lstStyle/>
          <a:p>
            <a:r>
              <a:rPr lang="es-ES_tradnl" dirty="0"/>
              <a:t>Reflexionando sobre el comercio electrónico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361665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Reflexionando sobre el comercio electrónico</a:t>
            </a:r>
            <a:endParaRPr lang="en-CZ" dirty="0"/>
          </a:p>
        </p:txBody>
      </p:sp>
      <p:sp>
        <p:nvSpPr>
          <p:cNvPr id="10" name="Rectángulo 16">
            <a:extLst>
              <a:ext uri="{FF2B5EF4-FFF2-40B4-BE49-F238E27FC236}">
                <a16:creationId xmlns:a16="http://schemas.microsoft.com/office/drawing/2014/main" id="{8FA18143-8A63-CF14-9DD5-45053AD951E1}"/>
              </a:ext>
            </a:extLst>
          </p:cNvPr>
          <p:cNvSpPr/>
          <p:nvPr/>
        </p:nvSpPr>
        <p:spPr>
          <a:xfrm>
            <a:off x="4644825" y="1775801"/>
            <a:ext cx="3937386" cy="358130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Compromisos personales o colectivos para reducir el impacto del comercio electrónico</a:t>
            </a:r>
            <a:endParaRPr lang="es-ES_tradnl" sz="21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1BFADD6-AABA-8269-A86A-43FFC830102B}"/>
              </a:ext>
            </a:extLst>
          </p:cNvPr>
          <p:cNvSpPr/>
          <p:nvPr/>
        </p:nvSpPr>
        <p:spPr>
          <a:xfrm>
            <a:off x="3280413" y="1301030"/>
            <a:ext cx="1632244" cy="10545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DEBCECD5-EFCE-F8CD-BB0A-93779E29A56C}"/>
              </a:ext>
            </a:extLst>
          </p:cNvPr>
          <p:cNvSpPr/>
          <p:nvPr/>
        </p:nvSpPr>
        <p:spPr>
          <a:xfrm>
            <a:off x="7932322" y="4852372"/>
            <a:ext cx="1632244" cy="10545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13DA1F84-7F15-543B-B1DB-31809E7F1810}"/>
              </a:ext>
            </a:extLst>
          </p:cNvPr>
          <p:cNvSpPr/>
          <p:nvPr/>
        </p:nvSpPr>
        <p:spPr>
          <a:xfrm>
            <a:off x="3008483" y="2472851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035BC390-682D-79B4-A67A-B1507C0138EE}"/>
              </a:ext>
            </a:extLst>
          </p:cNvPr>
          <p:cNvSpPr/>
          <p:nvPr/>
        </p:nvSpPr>
        <p:spPr>
          <a:xfrm>
            <a:off x="2287097" y="1427878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Rectángulo 10">
            <a:extLst>
              <a:ext uri="{FF2B5EF4-FFF2-40B4-BE49-F238E27FC236}">
                <a16:creationId xmlns:a16="http://schemas.microsoft.com/office/drawing/2014/main" id="{37EDE7C5-4164-C400-0601-5B311206964C}"/>
              </a:ext>
            </a:extLst>
          </p:cNvPr>
          <p:cNvSpPr/>
          <p:nvPr/>
        </p:nvSpPr>
        <p:spPr>
          <a:xfrm>
            <a:off x="9681326" y="5546137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0068367D-E17A-2AB7-C6D9-C6C6471F2DF2}"/>
              </a:ext>
            </a:extLst>
          </p:cNvPr>
          <p:cNvSpPr/>
          <p:nvPr/>
        </p:nvSpPr>
        <p:spPr>
          <a:xfrm>
            <a:off x="8960494" y="4255967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4140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85303B-A06D-414A-1679-5E3B43118E55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1E83D6A-1DD0-66E9-B576-24201C33E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7867" y="2325119"/>
            <a:ext cx="7366811" cy="1205934"/>
          </a:xfrm>
        </p:spPr>
        <p:txBody>
          <a:bodyPr/>
          <a:lstStyle/>
          <a:p>
            <a:r>
              <a:rPr lang="es-ES_tradnl" dirty="0"/>
              <a:t>Del clic al impacto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BB4BC5B5-F90D-21D3-225A-797CDC1AB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4429" y="3312580"/>
            <a:ext cx="6798286" cy="994189"/>
          </a:xfrm>
        </p:spPr>
        <p:txBody>
          <a:bodyPr/>
          <a:lstStyle/>
          <a:p>
            <a:r>
              <a:rPr lang="es-ES" dirty="0"/>
              <a:t>Reflexionando sobre el comercio electrónico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04754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YPV2VAMHAHS5-650476877-3517</_dlc_DocId>
    <_dlc_DocIdUrl xmlns="72f89b70-f9a4-4cbd-bff7-7891ba7b9fc3">
      <Url>https://sharepoint.uni-goettingen.de/projects/criterion/_layouts/15/DocIdRedir.aspx?ID=YPV2VAMHAHS5-650476877-3517</Url>
      <Description>YPV2VAMHAHS5-650476877-3517</Description>
    </_dlc_DocIdUrl>
  </documentManagement>
</p:properties>
</file>

<file path=customXml/itemProps1.xml><?xml version="1.0" encoding="utf-8"?>
<ds:datastoreItem xmlns:ds="http://schemas.openxmlformats.org/officeDocument/2006/customXml" ds:itemID="{E93C5BE0-3F92-45AE-8BBD-A35F6F4AD03C}"/>
</file>

<file path=customXml/itemProps2.xml><?xml version="1.0" encoding="utf-8"?>
<ds:datastoreItem xmlns:ds="http://schemas.openxmlformats.org/officeDocument/2006/customXml" ds:itemID="{E2930AA8-DF41-4D5D-9E0F-5BD3E5B46BE1}"/>
</file>

<file path=customXml/itemProps3.xml><?xml version="1.0" encoding="utf-8"?>
<ds:datastoreItem xmlns:ds="http://schemas.openxmlformats.org/officeDocument/2006/customXml" ds:itemID="{EBB710CE-83A1-44EF-9F05-F4EE3B9E6B29}"/>
</file>

<file path=customXml/itemProps4.xml><?xml version="1.0" encoding="utf-8"?>
<ds:datastoreItem xmlns:ds="http://schemas.openxmlformats.org/officeDocument/2006/customXml" ds:itemID="{E92F86AE-B964-4613-A14D-F71CD1B94969}"/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667</TotalTime>
  <Words>289</Words>
  <Application>Microsoft Office PowerPoint</Application>
  <PresentationFormat>Widescreen</PresentationFormat>
  <Paragraphs>44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Del clic al impacto</vt:lpstr>
      <vt:lpstr>Reflexionando sobre el comercio electrónico</vt:lpstr>
      <vt:lpstr>Reflexionando sobre el comercio electrónico</vt:lpstr>
      <vt:lpstr>Reflexionando sobre el comercio electrónico</vt:lpstr>
      <vt:lpstr>Reflexionando sobre el comercio electrónico</vt:lpstr>
      <vt:lpstr>Reflexionando sobre el comercio electrónico</vt:lpstr>
      <vt:lpstr>Reflexionando sobre el comercio electrónico</vt:lpstr>
      <vt:lpstr>Del clic al impacto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Daniel Márquez</cp:lastModifiedBy>
  <cp:revision>37</cp:revision>
  <dcterms:created xsi:type="dcterms:W3CDTF">2024-07-26T12:39:53Z</dcterms:created>
  <dcterms:modified xsi:type="dcterms:W3CDTF">2025-11-05T19:13:04Z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0f0d5e8c-7dcd-4472-b968-9711986e17f4</vt:lpwstr>
  </property>
</Properties>
</file>