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77" r:id="rId7"/>
    <p:sldId id="300" r:id="rId8"/>
    <p:sldId id="302" r:id="rId9"/>
    <p:sldId id="303" r:id="rId10"/>
    <p:sldId id="304" r:id="rId11"/>
    <p:sldId id="306" r:id="rId12"/>
    <p:sldId id="307" r:id="rId13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>
        <p:scale>
          <a:sx n="75" d="100"/>
          <a:sy n="75" d="100"/>
        </p:scale>
        <p:origin x="342" y="-93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086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5784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6235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El lado oculto de </a:t>
            </a:r>
            <a:br>
              <a:rPr lang="es-ES" dirty="0"/>
            </a:br>
            <a:r>
              <a:rPr lang="es-ES" dirty="0"/>
              <a:t>la pronto-moda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5D5A70-400C-EF6F-3754-6A30C69C54D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La idea detrás de la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pronto-moda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ejemplos </a:t>
            </a:r>
            <a:r>
              <a:rPr lang="es-ES_tradnl" sz="4000" dirty="0"/>
              <a:t>se encuentran relacionados con este fenómeno?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468337C-6E61-9976-5261-D5B1491AB4D5}"/>
              </a:ext>
            </a:extLst>
          </p:cNvPr>
          <p:cNvSpPr/>
          <p:nvPr/>
        </p:nvSpPr>
        <p:spPr>
          <a:xfrm>
            <a:off x="2479569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 percepciones sociales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2479568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positivas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F0CAEF-A614-A1E0-50B1-A875C05BA38E}"/>
              </a:ext>
            </a:extLst>
          </p:cNvPr>
          <p:cNvSpPr/>
          <p:nvPr/>
        </p:nvSpPr>
        <p:spPr>
          <a:xfrm>
            <a:off x="6347010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48F6A088-BD9F-8C94-5EB8-09EDBF763187}"/>
              </a:ext>
            </a:extLst>
          </p:cNvPr>
          <p:cNvSpPr/>
          <p:nvPr/>
        </p:nvSpPr>
        <p:spPr>
          <a:xfrm>
            <a:off x="6347009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negativas</a:t>
            </a:r>
          </a:p>
        </p:txBody>
      </p:sp>
    </p:spTree>
    <p:extLst>
      <p:ext uri="{BB962C8B-B14F-4D97-AF65-F5344CB8AC3E}">
        <p14:creationId xmlns:p14="http://schemas.microsoft.com/office/powerpoint/2010/main" val="405810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C15C263B-8B24-CE32-4E9E-6A7253CDC6EE}"/>
              </a:ext>
            </a:extLst>
          </p:cNvPr>
          <p:cNvSpPr/>
          <p:nvPr/>
        </p:nvSpPr>
        <p:spPr>
          <a:xfrm rot="5400000">
            <a:off x="7721667" y="3415532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Consecuencias de la pronto-moda en la sociedad y en el medio ambiente</a:t>
            </a:r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13D199F2-1562-1FEA-805C-EA790AF3116C}"/>
              </a:ext>
            </a:extLst>
          </p:cNvPr>
          <p:cNvSpPr/>
          <p:nvPr/>
        </p:nvSpPr>
        <p:spPr>
          <a:xfrm rot="5400000">
            <a:off x="2424189" y="1193420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Causas que impulsan la pronto-moda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B42B0F85-F320-8A10-4C65-E4FFE554DED4}"/>
              </a:ext>
            </a:extLst>
          </p:cNvPr>
          <p:cNvSpPr/>
          <p:nvPr/>
        </p:nvSpPr>
        <p:spPr>
          <a:xfrm rot="5400000">
            <a:off x="5149667" y="973879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Hexágono 7">
            <a:extLst>
              <a:ext uri="{FF2B5EF4-FFF2-40B4-BE49-F238E27FC236}">
                <a16:creationId xmlns:a16="http://schemas.microsoft.com/office/drawing/2014/main" id="{2CD58DB3-FAA1-A3CE-5E82-BB8D87E30D75}"/>
              </a:ext>
            </a:extLst>
          </p:cNvPr>
          <p:cNvSpPr/>
          <p:nvPr/>
        </p:nvSpPr>
        <p:spPr>
          <a:xfrm rot="5400000">
            <a:off x="3478058" y="3827950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Hexágono 7">
            <a:extLst>
              <a:ext uri="{FF2B5EF4-FFF2-40B4-BE49-F238E27FC236}">
                <a16:creationId xmlns:a16="http://schemas.microsoft.com/office/drawing/2014/main" id="{1990B67D-DEC6-9C2B-5F0A-1E4D1AA71A8F}"/>
              </a:ext>
            </a:extLst>
          </p:cNvPr>
          <p:cNvSpPr/>
          <p:nvPr/>
        </p:nvSpPr>
        <p:spPr>
          <a:xfrm rot="5400000">
            <a:off x="7846695" y="1765445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Hexágono 7">
            <a:extLst>
              <a:ext uri="{FF2B5EF4-FFF2-40B4-BE49-F238E27FC236}">
                <a16:creationId xmlns:a16="http://schemas.microsoft.com/office/drawing/2014/main" id="{9E23FB34-8F5F-B9E0-FDE4-FDD4BD40D425}"/>
              </a:ext>
            </a:extLst>
          </p:cNvPr>
          <p:cNvSpPr/>
          <p:nvPr/>
        </p:nvSpPr>
        <p:spPr>
          <a:xfrm rot="5400000">
            <a:off x="6112276" y="3215466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7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4644825" y="1775801"/>
            <a:ext cx="3937386" cy="358130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Comprar ropa barata siempre es una buena decisión</a:t>
            </a:r>
            <a:endParaRPr lang="es-ES_tradnl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3280413" y="1301030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Argumentos a favor</a:t>
            </a:r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90142E78-F109-9C8A-55F8-9BD30BFE53BA}"/>
              </a:ext>
            </a:extLst>
          </p:cNvPr>
          <p:cNvSpPr/>
          <p:nvPr/>
        </p:nvSpPr>
        <p:spPr>
          <a:xfrm>
            <a:off x="7932322" y="4852372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Argumentos en contra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7EC392B9-DC74-C387-9021-7EE3BA3E7836}"/>
              </a:ext>
            </a:extLst>
          </p:cNvPr>
          <p:cNvSpPr/>
          <p:nvPr/>
        </p:nvSpPr>
        <p:spPr>
          <a:xfrm>
            <a:off x="3008483" y="2472851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E8533A3-D110-B700-8CAC-34795D76BB1D}"/>
              </a:ext>
            </a:extLst>
          </p:cNvPr>
          <p:cNvSpPr/>
          <p:nvPr/>
        </p:nvSpPr>
        <p:spPr>
          <a:xfrm>
            <a:off x="2287097" y="1427878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9681326" y="554613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B0A3AC68-5B69-F41E-D4B5-FC5DCE395532}"/>
              </a:ext>
            </a:extLst>
          </p:cNvPr>
          <p:cNvSpPr/>
          <p:nvPr/>
        </p:nvSpPr>
        <p:spPr>
          <a:xfrm>
            <a:off x="8960494" y="425596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597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 llevo </a:t>
            </a:r>
            <a:r>
              <a:rPr lang="es-ES_tradnl" sz="4000" dirty="0"/>
              <a:t>de la actividad?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lado oculto de la pronto-moda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El lado oculto de </a:t>
            </a:r>
            <a:br>
              <a:rPr lang="es-ES" dirty="0"/>
            </a:br>
            <a:r>
              <a:rPr lang="es-ES" dirty="0"/>
              <a:t>la pronto-moda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85303B-A06D-414A-1679-5E3B43118E55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204754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YPV2VAMHAHS5-650476877-3514</_dlc_DocId>
    <_dlc_DocIdUrl xmlns="72f89b70-f9a4-4cbd-bff7-7891ba7b9fc3">
      <Url>https://sharepoint.uni-goettingen.de/projects/criterion/_layouts/15/DocIdRedir.aspx?ID=YPV2VAMHAHS5-650476877-3514</Url>
      <Description>YPV2VAMHAHS5-650476877-3514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8562D9-5BFB-41E7-A978-4471D818E5AD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0CB9836D-7583-40FB-BD11-6555B1E93F88}"/>
</file>

<file path=customXml/itemProps3.xml><?xml version="1.0" encoding="utf-8"?>
<ds:datastoreItem xmlns:ds="http://schemas.openxmlformats.org/officeDocument/2006/customXml" ds:itemID="{7BF4B4D2-A1F1-4376-B52F-376F5878E01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BB03123-81D9-4895-80F3-0BAEC32961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555</TotalTime>
  <Words>290</Words>
  <Application>Microsoft Office PowerPoint</Application>
  <PresentationFormat>Panorámica</PresentationFormat>
  <Paragraphs>42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El lado oculto de  la pronto-moda</vt:lpstr>
      <vt:lpstr>El lado oculto de la pronto-moda</vt:lpstr>
      <vt:lpstr>El lado oculto de la pronto-moda</vt:lpstr>
      <vt:lpstr>El lado oculto de la pronto-moda</vt:lpstr>
      <vt:lpstr>El lado oculto de la pronto-moda</vt:lpstr>
      <vt:lpstr>El lado oculto de la pronto-moda</vt:lpstr>
      <vt:lpstr>El lado oculto de la pronto-moda</vt:lpstr>
      <vt:lpstr>El lado oculto de  la pronto-moda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29</cp:revision>
  <dcterms:created xsi:type="dcterms:W3CDTF">2024-07-26T12:39:53Z</dcterms:created>
  <dcterms:modified xsi:type="dcterms:W3CDTF">2026-03-16T18:36:20Z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3f78493b-eff4-4559-b5f8-63a0395c7412</vt:lpwstr>
  </property>
</Properties>
</file>