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6"/>
  </p:notesMasterIdLst>
  <p:sldIdLst>
    <p:sldId id="305" r:id="rId6"/>
    <p:sldId id="310" r:id="rId7"/>
    <p:sldId id="296" r:id="rId8"/>
    <p:sldId id="311" r:id="rId9"/>
    <p:sldId id="306" r:id="rId10"/>
    <p:sldId id="307" r:id="rId11"/>
    <p:sldId id="308" r:id="rId12"/>
    <p:sldId id="312" r:id="rId13"/>
    <p:sldId id="281" r:id="rId14"/>
    <p:sldId id="313" r:id="rId15"/>
  </p:sldIdLst>
  <p:sldSz cx="12192000" cy="6858000"/>
  <p:notesSz cx="6858000" cy="9144000"/>
  <p:defaultTextStyle>
    <a:defPPr>
      <a:defRPr lang="e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40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3"/>
    <p:restoredTop sz="89181"/>
  </p:normalViewPr>
  <p:slideViewPr>
    <p:cSldViewPr snapToGrid="0" showGuides="1">
      <p:cViewPr varScale="1">
        <p:scale>
          <a:sx n="46" d="100"/>
          <a:sy n="46" d="100"/>
        </p:scale>
        <p:origin x="1476" y="264"/>
      </p:cViewPr>
      <p:guideLst>
        <p:guide orient="horz" pos="799"/>
        <p:guide pos="40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13B55-F0A5-534C-910D-05CF8C2F2929}" type="datetimeFigureOut">
              <a:rPr lang="es-ES_tradnl" smtClean="0"/>
              <a:t>05/09/2025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CE38E-4BD1-A845-AD64-FFC48356D43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0730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sz="180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609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sz="120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6516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sz="120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41263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sz="180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9996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sz="180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48370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sz="180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4706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80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Arial" panose="020B0604020202020204" pitchFamily="34" charset="0"/>
              </a:rPr>
              <a:t>Fuente: https://www.freepik.com/free-vector/flat-timeline-infographic-template_13398619.htm#fromView=search&amp;page=1&amp;position=24&amp;uuid=a4dff461-c9a6-40af-9c60-dd7b2672830a&amp;query=infograf%C3%ADa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18471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Forma libre 171">
            <a:extLst>
              <a:ext uri="{FF2B5EF4-FFF2-40B4-BE49-F238E27FC236}">
                <a16:creationId xmlns:a16="http://schemas.microsoft.com/office/drawing/2014/main" id="{AE76766B-6952-36F8-55BA-13AEC63A9B4B}"/>
              </a:ext>
            </a:extLst>
          </p:cNvPr>
          <p:cNvSpPr/>
          <p:nvPr userDrawn="1"/>
        </p:nvSpPr>
        <p:spPr>
          <a:xfrm rot="5400000">
            <a:off x="6424966" y="-333618"/>
            <a:ext cx="956291" cy="1623527"/>
          </a:xfrm>
          <a:custGeom>
            <a:avLst/>
            <a:gdLst>
              <a:gd name="connsiteX0" fmla="*/ 0 w 956291"/>
              <a:gd name="connsiteY0" fmla="*/ 1623527 h 1623527"/>
              <a:gd name="connsiteX1" fmla="*/ 0 w 956291"/>
              <a:gd name="connsiteY1" fmla="*/ 0 h 1623527"/>
              <a:gd name="connsiteX2" fmla="*/ 550409 w 956291"/>
              <a:gd name="connsiteY2" fmla="*/ 0 h 1623527"/>
              <a:gd name="connsiteX3" fmla="*/ 956291 w 956291"/>
              <a:gd name="connsiteY3" fmla="*/ 811764 h 1623527"/>
              <a:gd name="connsiteX4" fmla="*/ 550409 w 956291"/>
              <a:gd name="connsiteY4" fmla="*/ 1623527 h 162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291" h="1623527">
                <a:moveTo>
                  <a:pt x="0" y="1623527"/>
                </a:moveTo>
                <a:lnTo>
                  <a:pt x="0" y="0"/>
                </a:lnTo>
                <a:lnTo>
                  <a:pt x="550409" y="0"/>
                </a:lnTo>
                <a:lnTo>
                  <a:pt x="956291" y="811764"/>
                </a:lnTo>
                <a:lnTo>
                  <a:pt x="550409" y="162352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151" name="Hexágono 150">
            <a:extLst>
              <a:ext uri="{FF2B5EF4-FFF2-40B4-BE49-F238E27FC236}">
                <a16:creationId xmlns:a16="http://schemas.microsoft.com/office/drawing/2014/main" id="{EE60B774-927C-80F3-EB10-E1282EE2667A}"/>
              </a:ext>
            </a:extLst>
          </p:cNvPr>
          <p:cNvSpPr/>
          <p:nvPr userDrawn="1"/>
        </p:nvSpPr>
        <p:spPr>
          <a:xfrm rot="5400000">
            <a:off x="7351641" y="709920"/>
            <a:ext cx="726468" cy="585946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2" name="Hexágono 151">
            <a:extLst>
              <a:ext uri="{FF2B5EF4-FFF2-40B4-BE49-F238E27FC236}">
                <a16:creationId xmlns:a16="http://schemas.microsoft.com/office/drawing/2014/main" id="{2BA2555A-65E6-3A7F-2DD5-B6C6C8E4228E}"/>
              </a:ext>
            </a:extLst>
          </p:cNvPr>
          <p:cNvSpPr/>
          <p:nvPr userDrawn="1"/>
        </p:nvSpPr>
        <p:spPr>
          <a:xfrm rot="5400000">
            <a:off x="9838343" y="3238392"/>
            <a:ext cx="2012881" cy="1623527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3" name="Hexágono 152">
            <a:extLst>
              <a:ext uri="{FF2B5EF4-FFF2-40B4-BE49-F238E27FC236}">
                <a16:creationId xmlns:a16="http://schemas.microsoft.com/office/drawing/2014/main" id="{058F9510-B989-C15B-3BCD-B469C3D9D8C7}"/>
              </a:ext>
            </a:extLst>
          </p:cNvPr>
          <p:cNvSpPr/>
          <p:nvPr userDrawn="1"/>
        </p:nvSpPr>
        <p:spPr>
          <a:xfrm rot="5400000">
            <a:off x="11293313" y="4810225"/>
            <a:ext cx="726468" cy="585946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36" name="Grafik 5">
            <a:extLst>
              <a:ext uri="{FF2B5EF4-FFF2-40B4-BE49-F238E27FC236}">
                <a16:creationId xmlns:a16="http://schemas.microsoft.com/office/drawing/2014/main" id="{7F0C870B-D9C5-2F0B-E463-B0E1915EBD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074" y="6202254"/>
            <a:ext cx="2376097" cy="498494"/>
          </a:xfrm>
          <a:prstGeom prst="rect">
            <a:avLst/>
          </a:prstGeom>
        </p:spPr>
      </p:pic>
      <p:pic>
        <p:nvPicPr>
          <p:cNvPr id="37" name="Grafik 4">
            <a:extLst>
              <a:ext uri="{FF2B5EF4-FFF2-40B4-BE49-F238E27FC236}">
                <a16:creationId xmlns:a16="http://schemas.microsoft.com/office/drawing/2014/main" id="{2EED851F-6909-DAA3-9AF1-5A52C7BDA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828" y="143290"/>
            <a:ext cx="1248278" cy="1248278"/>
          </a:xfrm>
          <a:prstGeom prst="rect">
            <a:avLst/>
          </a:prstGeom>
        </p:spPr>
      </p:pic>
      <p:sp>
        <p:nvSpPr>
          <p:cNvPr id="9" name="Forma libre 8">
            <a:extLst>
              <a:ext uri="{FF2B5EF4-FFF2-40B4-BE49-F238E27FC236}">
                <a16:creationId xmlns:a16="http://schemas.microsoft.com/office/drawing/2014/main" id="{C82BB44F-83B5-67F7-D151-0F88FFE54382}"/>
              </a:ext>
            </a:extLst>
          </p:cNvPr>
          <p:cNvSpPr/>
          <p:nvPr userDrawn="1"/>
        </p:nvSpPr>
        <p:spPr>
          <a:xfrm rot="5400000">
            <a:off x="158948" y="-159743"/>
            <a:ext cx="956292" cy="1275776"/>
          </a:xfrm>
          <a:custGeom>
            <a:avLst/>
            <a:gdLst>
              <a:gd name="connsiteX0" fmla="*/ 0 w 956292"/>
              <a:gd name="connsiteY0" fmla="*/ 1275776 h 1275776"/>
              <a:gd name="connsiteX1" fmla="*/ 0 w 956292"/>
              <a:gd name="connsiteY1" fmla="*/ 0 h 1275776"/>
              <a:gd name="connsiteX2" fmla="*/ 550410 w 956292"/>
              <a:gd name="connsiteY2" fmla="*/ 0 h 1275776"/>
              <a:gd name="connsiteX3" fmla="*/ 956292 w 956292"/>
              <a:gd name="connsiteY3" fmla="*/ 811764 h 1275776"/>
              <a:gd name="connsiteX4" fmla="*/ 724286 w 956292"/>
              <a:gd name="connsiteY4" fmla="*/ 1275776 h 127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292" h="1275776">
                <a:moveTo>
                  <a:pt x="0" y="1275776"/>
                </a:moveTo>
                <a:lnTo>
                  <a:pt x="0" y="0"/>
                </a:lnTo>
                <a:lnTo>
                  <a:pt x="550410" y="0"/>
                </a:lnTo>
                <a:lnTo>
                  <a:pt x="956292" y="811764"/>
                </a:lnTo>
                <a:lnTo>
                  <a:pt x="724286" y="127577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10" name="Forma libre 9">
            <a:extLst>
              <a:ext uri="{FF2B5EF4-FFF2-40B4-BE49-F238E27FC236}">
                <a16:creationId xmlns:a16="http://schemas.microsoft.com/office/drawing/2014/main" id="{D65B3F9F-645C-A920-3256-B4B3A8199CF0}"/>
              </a:ext>
            </a:extLst>
          </p:cNvPr>
          <p:cNvSpPr/>
          <p:nvPr userDrawn="1"/>
        </p:nvSpPr>
        <p:spPr>
          <a:xfrm rot="5400000">
            <a:off x="-598431" y="1439846"/>
            <a:ext cx="1613625" cy="412508"/>
          </a:xfrm>
          <a:custGeom>
            <a:avLst/>
            <a:gdLst>
              <a:gd name="connsiteX0" fmla="*/ 0 w 1613625"/>
              <a:gd name="connsiteY0" fmla="*/ 412508 h 412508"/>
              <a:gd name="connsiteX1" fmla="*/ 206254 w 1613625"/>
              <a:gd name="connsiteY1" fmla="*/ 0 h 412508"/>
              <a:gd name="connsiteX2" fmla="*/ 1407371 w 1613625"/>
              <a:gd name="connsiteY2" fmla="*/ 0 h 412508"/>
              <a:gd name="connsiteX3" fmla="*/ 1613625 w 1613625"/>
              <a:gd name="connsiteY3" fmla="*/ 412508 h 41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3625" h="412508">
                <a:moveTo>
                  <a:pt x="0" y="412508"/>
                </a:moveTo>
                <a:lnTo>
                  <a:pt x="206254" y="0"/>
                </a:lnTo>
                <a:lnTo>
                  <a:pt x="1407371" y="0"/>
                </a:lnTo>
                <a:lnTo>
                  <a:pt x="1613625" y="41250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123" name="Hexágono 122">
            <a:extLst>
              <a:ext uri="{FF2B5EF4-FFF2-40B4-BE49-F238E27FC236}">
                <a16:creationId xmlns:a16="http://schemas.microsoft.com/office/drawing/2014/main" id="{D9DC9B5C-5F6F-71D7-166A-61F8F19CC41F}"/>
              </a:ext>
            </a:extLst>
          </p:cNvPr>
          <p:cNvSpPr/>
          <p:nvPr userDrawn="1"/>
        </p:nvSpPr>
        <p:spPr>
          <a:xfrm rot="5400000">
            <a:off x="317127" y="834337"/>
            <a:ext cx="2012881" cy="1623527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1" name="Forma libre 10">
            <a:extLst>
              <a:ext uri="{FF2B5EF4-FFF2-40B4-BE49-F238E27FC236}">
                <a16:creationId xmlns:a16="http://schemas.microsoft.com/office/drawing/2014/main" id="{B21E8FAF-D6F8-B40E-E149-E9CAB9CA0EBB}"/>
              </a:ext>
            </a:extLst>
          </p:cNvPr>
          <p:cNvSpPr/>
          <p:nvPr userDrawn="1"/>
        </p:nvSpPr>
        <p:spPr>
          <a:xfrm rot="5400000">
            <a:off x="-373377" y="2700430"/>
            <a:ext cx="2012881" cy="1283838"/>
          </a:xfrm>
          <a:custGeom>
            <a:avLst/>
            <a:gdLst>
              <a:gd name="connsiteX0" fmla="*/ 0 w 2012881"/>
              <a:gd name="connsiteY0" fmla="*/ 811764 h 1283838"/>
              <a:gd name="connsiteX1" fmla="*/ 405882 w 2012881"/>
              <a:gd name="connsiteY1" fmla="*/ 0 h 1283838"/>
              <a:gd name="connsiteX2" fmla="*/ 1606999 w 2012881"/>
              <a:gd name="connsiteY2" fmla="*/ 0 h 1283838"/>
              <a:gd name="connsiteX3" fmla="*/ 2012881 w 2012881"/>
              <a:gd name="connsiteY3" fmla="*/ 811764 h 1283838"/>
              <a:gd name="connsiteX4" fmla="*/ 1776844 w 2012881"/>
              <a:gd name="connsiteY4" fmla="*/ 1283838 h 1283838"/>
              <a:gd name="connsiteX5" fmla="*/ 236038 w 2012881"/>
              <a:gd name="connsiteY5" fmla="*/ 1283838 h 128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2881" h="1283838">
                <a:moveTo>
                  <a:pt x="0" y="811764"/>
                </a:moveTo>
                <a:lnTo>
                  <a:pt x="405882" y="0"/>
                </a:lnTo>
                <a:lnTo>
                  <a:pt x="1606999" y="0"/>
                </a:lnTo>
                <a:lnTo>
                  <a:pt x="2012881" y="811764"/>
                </a:lnTo>
                <a:lnTo>
                  <a:pt x="1776844" y="1283838"/>
                </a:lnTo>
                <a:lnTo>
                  <a:pt x="236038" y="128383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133" name="Hexágono 132">
            <a:extLst>
              <a:ext uri="{FF2B5EF4-FFF2-40B4-BE49-F238E27FC236}">
                <a16:creationId xmlns:a16="http://schemas.microsoft.com/office/drawing/2014/main" id="{01188C2A-FF86-C737-CCB5-DCBF0AC79C05}"/>
              </a:ext>
            </a:extLst>
          </p:cNvPr>
          <p:cNvSpPr/>
          <p:nvPr userDrawn="1"/>
        </p:nvSpPr>
        <p:spPr>
          <a:xfrm rot="5400000">
            <a:off x="1177474" y="2530586"/>
            <a:ext cx="2012881" cy="1623527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_tradnl" dirty="0"/>
          </a:p>
        </p:txBody>
      </p:sp>
      <p:sp>
        <p:nvSpPr>
          <p:cNvPr id="12" name="Forma libre 11">
            <a:extLst>
              <a:ext uri="{FF2B5EF4-FFF2-40B4-BE49-F238E27FC236}">
                <a16:creationId xmlns:a16="http://schemas.microsoft.com/office/drawing/2014/main" id="{C02587A9-8F39-B736-DA8B-DF1923C177DA}"/>
              </a:ext>
            </a:extLst>
          </p:cNvPr>
          <p:cNvSpPr/>
          <p:nvPr userDrawn="1"/>
        </p:nvSpPr>
        <p:spPr>
          <a:xfrm rot="5400000">
            <a:off x="-604273" y="4829424"/>
            <a:ext cx="1619467" cy="418350"/>
          </a:xfrm>
          <a:custGeom>
            <a:avLst/>
            <a:gdLst>
              <a:gd name="connsiteX0" fmla="*/ 0 w 1619467"/>
              <a:gd name="connsiteY0" fmla="*/ 418350 h 418350"/>
              <a:gd name="connsiteX1" fmla="*/ 209175 w 1619467"/>
              <a:gd name="connsiteY1" fmla="*/ 0 h 418350"/>
              <a:gd name="connsiteX2" fmla="*/ 1410292 w 1619467"/>
              <a:gd name="connsiteY2" fmla="*/ 0 h 418350"/>
              <a:gd name="connsiteX3" fmla="*/ 1619467 w 1619467"/>
              <a:gd name="connsiteY3" fmla="*/ 418350 h 41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467" h="418350">
                <a:moveTo>
                  <a:pt x="0" y="418350"/>
                </a:moveTo>
                <a:lnTo>
                  <a:pt x="209175" y="0"/>
                </a:lnTo>
                <a:lnTo>
                  <a:pt x="1410292" y="0"/>
                </a:lnTo>
                <a:lnTo>
                  <a:pt x="1619467" y="4183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136" name="Hexágono 135">
            <a:extLst>
              <a:ext uri="{FF2B5EF4-FFF2-40B4-BE49-F238E27FC236}">
                <a16:creationId xmlns:a16="http://schemas.microsoft.com/office/drawing/2014/main" id="{2DE615AA-8A4E-6C8D-55D2-1A94D366BB1A}"/>
              </a:ext>
            </a:extLst>
          </p:cNvPr>
          <p:cNvSpPr/>
          <p:nvPr userDrawn="1"/>
        </p:nvSpPr>
        <p:spPr>
          <a:xfrm rot="5400000">
            <a:off x="317127" y="4226836"/>
            <a:ext cx="2012881" cy="1623527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" name="Forma libre 12">
            <a:extLst>
              <a:ext uri="{FF2B5EF4-FFF2-40B4-BE49-F238E27FC236}">
                <a16:creationId xmlns:a16="http://schemas.microsoft.com/office/drawing/2014/main" id="{C231E251-E98B-AA81-A81E-F42507F7625C}"/>
              </a:ext>
            </a:extLst>
          </p:cNvPr>
          <p:cNvSpPr/>
          <p:nvPr userDrawn="1"/>
        </p:nvSpPr>
        <p:spPr>
          <a:xfrm rot="5400000">
            <a:off x="67421" y="5657275"/>
            <a:ext cx="1136428" cy="1278695"/>
          </a:xfrm>
          <a:custGeom>
            <a:avLst/>
            <a:gdLst>
              <a:gd name="connsiteX0" fmla="*/ 0 w 1136428"/>
              <a:gd name="connsiteY0" fmla="*/ 811764 h 1278695"/>
              <a:gd name="connsiteX1" fmla="*/ 405882 w 1136428"/>
              <a:gd name="connsiteY1" fmla="*/ 0 h 1278695"/>
              <a:gd name="connsiteX2" fmla="*/ 1136428 w 1136428"/>
              <a:gd name="connsiteY2" fmla="*/ 0 h 1278695"/>
              <a:gd name="connsiteX3" fmla="*/ 1136428 w 1136428"/>
              <a:gd name="connsiteY3" fmla="*/ 1278695 h 1278695"/>
              <a:gd name="connsiteX4" fmla="*/ 233466 w 1136428"/>
              <a:gd name="connsiteY4" fmla="*/ 1278695 h 127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428" h="1278695">
                <a:moveTo>
                  <a:pt x="0" y="811764"/>
                </a:moveTo>
                <a:lnTo>
                  <a:pt x="405882" y="0"/>
                </a:lnTo>
                <a:lnTo>
                  <a:pt x="1136428" y="0"/>
                </a:lnTo>
                <a:lnTo>
                  <a:pt x="1136428" y="1278695"/>
                </a:lnTo>
                <a:lnTo>
                  <a:pt x="233466" y="127869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210" name="Forma libre 209">
            <a:extLst>
              <a:ext uri="{FF2B5EF4-FFF2-40B4-BE49-F238E27FC236}">
                <a16:creationId xmlns:a16="http://schemas.microsoft.com/office/drawing/2014/main" id="{51D97593-5DCA-4F2D-DAF7-0F1DAEF0B3FD}"/>
              </a:ext>
            </a:extLst>
          </p:cNvPr>
          <p:cNvSpPr/>
          <p:nvPr userDrawn="1"/>
        </p:nvSpPr>
        <p:spPr>
          <a:xfrm rot="5400000">
            <a:off x="1615876" y="5484683"/>
            <a:ext cx="1136079" cy="1623528"/>
          </a:xfrm>
          <a:custGeom>
            <a:avLst/>
            <a:gdLst>
              <a:gd name="connsiteX0" fmla="*/ 0 w 1136079"/>
              <a:gd name="connsiteY0" fmla="*/ 811765 h 1623528"/>
              <a:gd name="connsiteX1" fmla="*/ 405882 w 1136079"/>
              <a:gd name="connsiteY1" fmla="*/ 0 h 1623528"/>
              <a:gd name="connsiteX2" fmla="*/ 1136079 w 1136079"/>
              <a:gd name="connsiteY2" fmla="*/ 0 h 1623528"/>
              <a:gd name="connsiteX3" fmla="*/ 1136079 w 1136079"/>
              <a:gd name="connsiteY3" fmla="*/ 1623528 h 1623528"/>
              <a:gd name="connsiteX4" fmla="*/ 405882 w 1136079"/>
              <a:gd name="connsiteY4" fmla="*/ 1623528 h 162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079" h="1623528">
                <a:moveTo>
                  <a:pt x="0" y="811765"/>
                </a:moveTo>
                <a:lnTo>
                  <a:pt x="405882" y="0"/>
                </a:lnTo>
                <a:lnTo>
                  <a:pt x="1136079" y="0"/>
                </a:lnTo>
                <a:lnTo>
                  <a:pt x="1136079" y="1623528"/>
                </a:lnTo>
                <a:lnTo>
                  <a:pt x="405882" y="162352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211" name="Forma libre 210">
            <a:extLst>
              <a:ext uri="{FF2B5EF4-FFF2-40B4-BE49-F238E27FC236}">
                <a16:creationId xmlns:a16="http://schemas.microsoft.com/office/drawing/2014/main" id="{7E8C09DF-F681-2A38-B3D1-11F4E4F5910E}"/>
              </a:ext>
            </a:extLst>
          </p:cNvPr>
          <p:cNvSpPr/>
          <p:nvPr userDrawn="1"/>
        </p:nvSpPr>
        <p:spPr>
          <a:xfrm rot="5400000">
            <a:off x="3310390" y="5483994"/>
            <a:ext cx="1134698" cy="1623527"/>
          </a:xfrm>
          <a:custGeom>
            <a:avLst/>
            <a:gdLst>
              <a:gd name="connsiteX0" fmla="*/ 0 w 1134698"/>
              <a:gd name="connsiteY0" fmla="*/ 811764 h 1623527"/>
              <a:gd name="connsiteX1" fmla="*/ 405882 w 1134698"/>
              <a:gd name="connsiteY1" fmla="*/ 0 h 1623527"/>
              <a:gd name="connsiteX2" fmla="*/ 1134698 w 1134698"/>
              <a:gd name="connsiteY2" fmla="*/ 0 h 1623527"/>
              <a:gd name="connsiteX3" fmla="*/ 1134698 w 1134698"/>
              <a:gd name="connsiteY3" fmla="*/ 1623527 h 1623527"/>
              <a:gd name="connsiteX4" fmla="*/ 405882 w 1134698"/>
              <a:gd name="connsiteY4" fmla="*/ 1623527 h 162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698" h="1623527">
                <a:moveTo>
                  <a:pt x="0" y="811764"/>
                </a:moveTo>
                <a:lnTo>
                  <a:pt x="405882" y="0"/>
                </a:lnTo>
                <a:lnTo>
                  <a:pt x="1134698" y="0"/>
                </a:lnTo>
                <a:lnTo>
                  <a:pt x="1134698" y="1623527"/>
                </a:lnTo>
                <a:lnTo>
                  <a:pt x="405882" y="162352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159" name="Hexágono 158">
            <a:extLst>
              <a:ext uri="{FF2B5EF4-FFF2-40B4-BE49-F238E27FC236}">
                <a16:creationId xmlns:a16="http://schemas.microsoft.com/office/drawing/2014/main" id="{FE30AE42-F9BA-F1FA-F968-320ADE3F4BFB}"/>
              </a:ext>
            </a:extLst>
          </p:cNvPr>
          <p:cNvSpPr/>
          <p:nvPr userDrawn="1"/>
        </p:nvSpPr>
        <p:spPr>
          <a:xfrm rot="5400000">
            <a:off x="4337952" y="5389375"/>
            <a:ext cx="726468" cy="585946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0" name="Hexágono 159">
            <a:extLst>
              <a:ext uri="{FF2B5EF4-FFF2-40B4-BE49-F238E27FC236}">
                <a16:creationId xmlns:a16="http://schemas.microsoft.com/office/drawing/2014/main" id="{1C26A88A-1BC8-A36C-5588-46AB769F66F8}"/>
              </a:ext>
            </a:extLst>
          </p:cNvPr>
          <p:cNvSpPr/>
          <p:nvPr userDrawn="1"/>
        </p:nvSpPr>
        <p:spPr>
          <a:xfrm rot="5400000">
            <a:off x="1814029" y="300084"/>
            <a:ext cx="726468" cy="585946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8AE5FB-1382-4580-BD29-7DBE396D2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2846" y="1867919"/>
            <a:ext cx="6798286" cy="1205934"/>
          </a:xfrm>
          <a:effectLst/>
        </p:spPr>
        <p:txBody>
          <a:bodyPr anchor="ctr">
            <a:noAutofit/>
          </a:bodyPr>
          <a:lstStyle>
            <a:lvl1pPr algn="l">
              <a:defRPr sz="4000" b="1">
                <a:solidFill>
                  <a:schemeClr val="accent1">
                    <a:lumMod val="50000"/>
                  </a:schemeClr>
                </a:solidFill>
                <a:effectLst/>
                <a:latin typeface="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0D9EFF-6251-EB88-493D-77E41F696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7221" y="3312580"/>
            <a:ext cx="6798286" cy="994189"/>
          </a:xfrm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 b="0">
                <a:solidFill>
                  <a:schemeClr val="bg1">
                    <a:lumMod val="65000"/>
                  </a:schemeClr>
                </a:solidFill>
                <a:effectLst/>
                <a:latin typeface="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 dirty="0"/>
          </a:p>
        </p:txBody>
      </p:sp>
      <p:sp>
        <p:nvSpPr>
          <p:cNvPr id="163" name="Marcador de pie de página 4">
            <a:extLst>
              <a:ext uri="{FF2B5EF4-FFF2-40B4-BE49-F238E27FC236}">
                <a16:creationId xmlns:a16="http://schemas.microsoft.com/office/drawing/2014/main" id="{ACD4413C-B4BE-4406-118C-AB08FEC93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6302" y="6268782"/>
            <a:ext cx="3023732" cy="365125"/>
          </a:xfrm>
        </p:spPr>
        <p:txBody>
          <a:bodyPr/>
          <a:lstStyle>
            <a:lvl1pPr algn="l">
              <a:defRPr sz="14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_tradnl"/>
              <a:t>CRITERION | www.criterion-ele.com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95361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xágono 21">
            <a:extLst>
              <a:ext uri="{FF2B5EF4-FFF2-40B4-BE49-F238E27FC236}">
                <a16:creationId xmlns:a16="http://schemas.microsoft.com/office/drawing/2014/main" id="{6659DE68-EAC8-6A1C-A824-4BBA7444A33B}"/>
              </a:ext>
            </a:extLst>
          </p:cNvPr>
          <p:cNvSpPr/>
          <p:nvPr userDrawn="1"/>
        </p:nvSpPr>
        <p:spPr>
          <a:xfrm rot="5400000">
            <a:off x="4260365" y="111924"/>
            <a:ext cx="315562" cy="254523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_tradnl" dirty="0"/>
          </a:p>
        </p:txBody>
      </p:sp>
      <p:sp>
        <p:nvSpPr>
          <p:cNvPr id="65" name="Forma libre 64">
            <a:extLst>
              <a:ext uri="{FF2B5EF4-FFF2-40B4-BE49-F238E27FC236}">
                <a16:creationId xmlns:a16="http://schemas.microsoft.com/office/drawing/2014/main" id="{CD17E60B-A9E9-BE94-3469-D9C13F1210D2}"/>
              </a:ext>
            </a:extLst>
          </p:cNvPr>
          <p:cNvSpPr/>
          <p:nvPr userDrawn="1"/>
        </p:nvSpPr>
        <p:spPr>
          <a:xfrm rot="5400000">
            <a:off x="4677210" y="-100904"/>
            <a:ext cx="511790" cy="713594"/>
          </a:xfrm>
          <a:custGeom>
            <a:avLst/>
            <a:gdLst>
              <a:gd name="connsiteX0" fmla="*/ 0 w 511790"/>
              <a:gd name="connsiteY0" fmla="*/ 713594 h 713594"/>
              <a:gd name="connsiteX1" fmla="*/ 0 w 511790"/>
              <a:gd name="connsiteY1" fmla="*/ 0 h 713594"/>
              <a:gd name="connsiteX2" fmla="*/ 333392 w 511790"/>
              <a:gd name="connsiteY2" fmla="*/ 0 h 713594"/>
              <a:gd name="connsiteX3" fmla="*/ 511790 w 511790"/>
              <a:gd name="connsiteY3" fmla="*/ 356798 h 713594"/>
              <a:gd name="connsiteX4" fmla="*/ 333392 w 511790"/>
              <a:gd name="connsiteY4" fmla="*/ 713594 h 71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790" h="713594">
                <a:moveTo>
                  <a:pt x="0" y="713594"/>
                </a:moveTo>
                <a:lnTo>
                  <a:pt x="0" y="0"/>
                </a:lnTo>
                <a:lnTo>
                  <a:pt x="333392" y="0"/>
                </a:lnTo>
                <a:lnTo>
                  <a:pt x="511790" y="356798"/>
                </a:lnTo>
                <a:lnTo>
                  <a:pt x="333392" y="71359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66" name="Forma libre 65">
            <a:extLst>
              <a:ext uri="{FF2B5EF4-FFF2-40B4-BE49-F238E27FC236}">
                <a16:creationId xmlns:a16="http://schemas.microsoft.com/office/drawing/2014/main" id="{3CDA700B-6032-BDD3-3F02-9E4E0E6BB2C4}"/>
              </a:ext>
            </a:extLst>
          </p:cNvPr>
          <p:cNvSpPr/>
          <p:nvPr userDrawn="1"/>
        </p:nvSpPr>
        <p:spPr>
          <a:xfrm rot="5400000">
            <a:off x="10595298" y="-480984"/>
            <a:ext cx="661561" cy="1623527"/>
          </a:xfrm>
          <a:custGeom>
            <a:avLst/>
            <a:gdLst>
              <a:gd name="connsiteX0" fmla="*/ 0 w 661561"/>
              <a:gd name="connsiteY0" fmla="*/ 1623527 h 1623527"/>
              <a:gd name="connsiteX1" fmla="*/ 0 w 661561"/>
              <a:gd name="connsiteY1" fmla="*/ 0 h 1623527"/>
              <a:gd name="connsiteX2" fmla="*/ 255679 w 661561"/>
              <a:gd name="connsiteY2" fmla="*/ 0 h 1623527"/>
              <a:gd name="connsiteX3" fmla="*/ 661561 w 661561"/>
              <a:gd name="connsiteY3" fmla="*/ 811764 h 1623527"/>
              <a:gd name="connsiteX4" fmla="*/ 255679 w 661561"/>
              <a:gd name="connsiteY4" fmla="*/ 1623527 h 162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561" h="1623527">
                <a:moveTo>
                  <a:pt x="0" y="1623527"/>
                </a:moveTo>
                <a:lnTo>
                  <a:pt x="0" y="0"/>
                </a:lnTo>
                <a:lnTo>
                  <a:pt x="255679" y="0"/>
                </a:lnTo>
                <a:lnTo>
                  <a:pt x="661561" y="811764"/>
                </a:lnTo>
                <a:lnTo>
                  <a:pt x="255679" y="162352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70" name="Forma libre 69">
            <a:extLst>
              <a:ext uri="{FF2B5EF4-FFF2-40B4-BE49-F238E27FC236}">
                <a16:creationId xmlns:a16="http://schemas.microsoft.com/office/drawing/2014/main" id="{2E9BEF92-0FBA-D68A-C9BC-8BFEB34E48CA}"/>
              </a:ext>
            </a:extLst>
          </p:cNvPr>
          <p:cNvSpPr/>
          <p:nvPr userDrawn="1"/>
        </p:nvSpPr>
        <p:spPr>
          <a:xfrm rot="5400000">
            <a:off x="11795962" y="39047"/>
            <a:ext cx="433264" cy="355170"/>
          </a:xfrm>
          <a:custGeom>
            <a:avLst/>
            <a:gdLst>
              <a:gd name="connsiteX0" fmla="*/ 0 w 433264"/>
              <a:gd name="connsiteY0" fmla="*/ 355170 h 355170"/>
              <a:gd name="connsiteX1" fmla="*/ 0 w 433264"/>
              <a:gd name="connsiteY1" fmla="*/ 0 h 355170"/>
              <a:gd name="connsiteX2" fmla="*/ 433264 w 433264"/>
              <a:gd name="connsiteY2" fmla="*/ 0 h 355170"/>
              <a:gd name="connsiteX3" fmla="*/ 255678 w 433264"/>
              <a:gd name="connsiteY3" fmla="*/ 355170 h 35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264" h="355170">
                <a:moveTo>
                  <a:pt x="0" y="355170"/>
                </a:moveTo>
                <a:lnTo>
                  <a:pt x="0" y="0"/>
                </a:lnTo>
                <a:lnTo>
                  <a:pt x="433264" y="0"/>
                </a:lnTo>
                <a:lnTo>
                  <a:pt x="255678" y="35517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71" name="Forma libre 70">
            <a:extLst>
              <a:ext uri="{FF2B5EF4-FFF2-40B4-BE49-F238E27FC236}">
                <a16:creationId xmlns:a16="http://schemas.microsoft.com/office/drawing/2014/main" id="{E4A6CF7E-D99F-4D1D-AD76-D00F8A584E1D}"/>
              </a:ext>
            </a:extLst>
          </p:cNvPr>
          <p:cNvSpPr/>
          <p:nvPr userDrawn="1"/>
        </p:nvSpPr>
        <p:spPr>
          <a:xfrm rot="5400000">
            <a:off x="10576890" y="742699"/>
            <a:ext cx="2012881" cy="1217338"/>
          </a:xfrm>
          <a:custGeom>
            <a:avLst/>
            <a:gdLst>
              <a:gd name="connsiteX0" fmla="*/ 0 w 2012881"/>
              <a:gd name="connsiteY0" fmla="*/ 405575 h 1217338"/>
              <a:gd name="connsiteX1" fmla="*/ 202788 w 2012881"/>
              <a:gd name="connsiteY1" fmla="*/ 0 h 1217338"/>
              <a:gd name="connsiteX2" fmla="*/ 1810094 w 2012881"/>
              <a:gd name="connsiteY2" fmla="*/ 0 h 1217338"/>
              <a:gd name="connsiteX3" fmla="*/ 2012881 w 2012881"/>
              <a:gd name="connsiteY3" fmla="*/ 405575 h 1217338"/>
              <a:gd name="connsiteX4" fmla="*/ 1606999 w 2012881"/>
              <a:gd name="connsiteY4" fmla="*/ 1217338 h 1217338"/>
              <a:gd name="connsiteX5" fmla="*/ 405882 w 2012881"/>
              <a:gd name="connsiteY5" fmla="*/ 1217338 h 121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2881" h="1217338">
                <a:moveTo>
                  <a:pt x="0" y="405575"/>
                </a:moveTo>
                <a:lnTo>
                  <a:pt x="202788" y="0"/>
                </a:lnTo>
                <a:lnTo>
                  <a:pt x="1810094" y="0"/>
                </a:lnTo>
                <a:lnTo>
                  <a:pt x="2012881" y="405575"/>
                </a:lnTo>
                <a:lnTo>
                  <a:pt x="1606999" y="1217338"/>
                </a:lnTo>
                <a:lnTo>
                  <a:pt x="405882" y="12173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64" name="Forma libre 63">
            <a:extLst>
              <a:ext uri="{FF2B5EF4-FFF2-40B4-BE49-F238E27FC236}">
                <a16:creationId xmlns:a16="http://schemas.microsoft.com/office/drawing/2014/main" id="{533A4DB7-4B74-8523-2BF1-8785731C7A86}"/>
              </a:ext>
            </a:extLst>
          </p:cNvPr>
          <p:cNvSpPr/>
          <p:nvPr userDrawn="1"/>
        </p:nvSpPr>
        <p:spPr>
          <a:xfrm rot="5400000">
            <a:off x="-123274" y="123270"/>
            <a:ext cx="1443735" cy="1197188"/>
          </a:xfrm>
          <a:custGeom>
            <a:avLst/>
            <a:gdLst>
              <a:gd name="connsiteX0" fmla="*/ 0 w 1443735"/>
              <a:gd name="connsiteY0" fmla="*/ 1197188 h 1197188"/>
              <a:gd name="connsiteX1" fmla="*/ 0 w 1443735"/>
              <a:gd name="connsiteY1" fmla="*/ 0 h 1197188"/>
              <a:gd name="connsiteX2" fmla="*/ 1015616 w 1443735"/>
              <a:gd name="connsiteY2" fmla="*/ 0 h 1197188"/>
              <a:gd name="connsiteX3" fmla="*/ 1443735 w 1443735"/>
              <a:gd name="connsiteY3" fmla="*/ 856239 h 1197188"/>
              <a:gd name="connsiteX4" fmla="*/ 1273261 w 1443735"/>
              <a:gd name="connsiteY4" fmla="*/ 1197188 h 119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735" h="1197188">
                <a:moveTo>
                  <a:pt x="0" y="1197188"/>
                </a:moveTo>
                <a:lnTo>
                  <a:pt x="0" y="0"/>
                </a:lnTo>
                <a:lnTo>
                  <a:pt x="1015616" y="0"/>
                </a:lnTo>
                <a:lnTo>
                  <a:pt x="1443735" y="856239"/>
                </a:lnTo>
                <a:lnTo>
                  <a:pt x="1273261" y="119718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14" name="Hexágono 13">
            <a:extLst>
              <a:ext uri="{FF2B5EF4-FFF2-40B4-BE49-F238E27FC236}">
                <a16:creationId xmlns:a16="http://schemas.microsoft.com/office/drawing/2014/main" id="{1752A434-7390-BFC9-484C-5A4811680306}"/>
              </a:ext>
            </a:extLst>
          </p:cNvPr>
          <p:cNvSpPr/>
          <p:nvPr userDrawn="1"/>
        </p:nvSpPr>
        <p:spPr>
          <a:xfrm rot="5400000">
            <a:off x="814054" y="1183864"/>
            <a:ext cx="766269" cy="618048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9959E3-A6F3-1698-C31A-4B92E2329E8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77450" y="167097"/>
            <a:ext cx="10567643" cy="548894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accent1">
                    <a:lumMod val="75000"/>
                  </a:schemeClr>
                </a:solidFill>
                <a:latin typeface="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D22ED1-C672-6F2B-22AF-C6AABAF8F818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507915" y="1109753"/>
            <a:ext cx="10074485" cy="4868833"/>
          </a:xfrm>
        </p:spPr>
        <p:txBody>
          <a:bodyPr/>
          <a:lstStyle>
            <a:lvl1pPr marL="228600" indent="-228600">
              <a:buFont typeface="Apple Symbols" panose="02000000000000000000" pitchFamily="2" charset="-79"/>
              <a:buChar char="⎻"/>
              <a:defRPr/>
            </a:lvl1pPr>
            <a:lvl2pPr marL="685800" indent="-228600">
              <a:buFont typeface="Courier New" panose="02070309020205020404" pitchFamily="49" charset="0"/>
              <a:buChar char="o"/>
              <a:defRPr/>
            </a:lvl2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DB33BE-90D3-CFE8-0622-AE8B27DD8EC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2496019" y="6356350"/>
            <a:ext cx="5971420" cy="365125"/>
          </a:xfrm>
        </p:spPr>
        <p:txBody>
          <a:bodyPr/>
          <a:lstStyle>
            <a:lvl1pPr algn="l">
              <a:defRPr sz="14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_tradnl"/>
              <a:t>CRITERION | www.criterion-ele.com</a:t>
            </a:r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CDE2E1-12C6-B43F-22FA-24D986F06FC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0676449" y="6357620"/>
            <a:ext cx="905951" cy="365125"/>
          </a:xfrm>
        </p:spPr>
        <p:txBody>
          <a:bodyPr/>
          <a:lstStyle>
            <a:lvl1pPr algn="r">
              <a:defRPr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DCDD845-CBF4-1D47-A5E9-20201D8033DA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25" name="Forma libre 24">
            <a:extLst>
              <a:ext uri="{FF2B5EF4-FFF2-40B4-BE49-F238E27FC236}">
                <a16:creationId xmlns:a16="http://schemas.microsoft.com/office/drawing/2014/main" id="{2B34A322-304C-8FFF-5485-CB20574CF9E8}"/>
              </a:ext>
            </a:extLst>
          </p:cNvPr>
          <p:cNvSpPr/>
          <p:nvPr userDrawn="1"/>
        </p:nvSpPr>
        <p:spPr>
          <a:xfrm rot="5400000">
            <a:off x="-180773" y="3542481"/>
            <a:ext cx="884727" cy="519541"/>
          </a:xfrm>
          <a:custGeom>
            <a:avLst/>
            <a:gdLst>
              <a:gd name="connsiteX0" fmla="*/ 0 w 884727"/>
              <a:gd name="connsiteY0" fmla="*/ 356797 h 519541"/>
              <a:gd name="connsiteX1" fmla="*/ 178398 w 884727"/>
              <a:gd name="connsiteY1" fmla="*/ 0 h 519541"/>
              <a:gd name="connsiteX2" fmla="*/ 706329 w 884727"/>
              <a:gd name="connsiteY2" fmla="*/ 0 h 519541"/>
              <a:gd name="connsiteX3" fmla="*/ 884727 w 884727"/>
              <a:gd name="connsiteY3" fmla="*/ 356797 h 519541"/>
              <a:gd name="connsiteX4" fmla="*/ 803355 w 884727"/>
              <a:gd name="connsiteY4" fmla="*/ 519541 h 519541"/>
              <a:gd name="connsiteX5" fmla="*/ 81372 w 884727"/>
              <a:gd name="connsiteY5" fmla="*/ 519541 h 51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727" h="519541">
                <a:moveTo>
                  <a:pt x="0" y="356797"/>
                </a:moveTo>
                <a:lnTo>
                  <a:pt x="178398" y="0"/>
                </a:lnTo>
                <a:lnTo>
                  <a:pt x="706329" y="0"/>
                </a:lnTo>
                <a:lnTo>
                  <a:pt x="884727" y="356797"/>
                </a:lnTo>
                <a:lnTo>
                  <a:pt x="803355" y="519541"/>
                </a:lnTo>
                <a:lnTo>
                  <a:pt x="81372" y="5195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31" name="Hexágono 30">
            <a:extLst>
              <a:ext uri="{FF2B5EF4-FFF2-40B4-BE49-F238E27FC236}">
                <a16:creationId xmlns:a16="http://schemas.microsoft.com/office/drawing/2014/main" id="{4626B4E7-C752-A072-FE63-FCBFED8108BF}"/>
              </a:ext>
            </a:extLst>
          </p:cNvPr>
          <p:cNvSpPr/>
          <p:nvPr userDrawn="1"/>
        </p:nvSpPr>
        <p:spPr>
          <a:xfrm rot="5400000">
            <a:off x="478502" y="3445455"/>
            <a:ext cx="884727" cy="71359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6" name="Forma libre 25">
            <a:extLst>
              <a:ext uri="{FF2B5EF4-FFF2-40B4-BE49-F238E27FC236}">
                <a16:creationId xmlns:a16="http://schemas.microsoft.com/office/drawing/2014/main" id="{F5D0A8FF-06B9-0ABC-D789-C9E4F2C33816}"/>
              </a:ext>
            </a:extLst>
          </p:cNvPr>
          <p:cNvSpPr/>
          <p:nvPr userDrawn="1"/>
        </p:nvSpPr>
        <p:spPr>
          <a:xfrm rot="5400000">
            <a:off x="-263966" y="4476204"/>
            <a:ext cx="671142" cy="143211"/>
          </a:xfrm>
          <a:custGeom>
            <a:avLst/>
            <a:gdLst>
              <a:gd name="connsiteX0" fmla="*/ 0 w 671142"/>
              <a:gd name="connsiteY0" fmla="*/ 143211 h 143211"/>
              <a:gd name="connsiteX1" fmla="*/ 71605 w 671142"/>
              <a:gd name="connsiteY1" fmla="*/ 0 h 143211"/>
              <a:gd name="connsiteX2" fmla="*/ 599536 w 671142"/>
              <a:gd name="connsiteY2" fmla="*/ 0 h 143211"/>
              <a:gd name="connsiteX3" fmla="*/ 671142 w 671142"/>
              <a:gd name="connsiteY3" fmla="*/ 143211 h 14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142" h="143211">
                <a:moveTo>
                  <a:pt x="0" y="143211"/>
                </a:moveTo>
                <a:lnTo>
                  <a:pt x="71605" y="0"/>
                </a:lnTo>
                <a:lnTo>
                  <a:pt x="599536" y="0"/>
                </a:lnTo>
                <a:lnTo>
                  <a:pt x="671142" y="14321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34" name="Hexágono 33">
            <a:extLst>
              <a:ext uri="{FF2B5EF4-FFF2-40B4-BE49-F238E27FC236}">
                <a16:creationId xmlns:a16="http://schemas.microsoft.com/office/drawing/2014/main" id="{D2C2E6F5-10D0-A66E-C548-A8563DECDA53}"/>
              </a:ext>
            </a:extLst>
          </p:cNvPr>
          <p:cNvSpPr/>
          <p:nvPr userDrawn="1"/>
        </p:nvSpPr>
        <p:spPr>
          <a:xfrm rot="5400000">
            <a:off x="100352" y="4191012"/>
            <a:ext cx="884727" cy="713593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7" name="Forma libre 26">
            <a:extLst>
              <a:ext uri="{FF2B5EF4-FFF2-40B4-BE49-F238E27FC236}">
                <a16:creationId xmlns:a16="http://schemas.microsoft.com/office/drawing/2014/main" id="{001ECFA4-D255-1071-0372-EE6758EAFCEB}"/>
              </a:ext>
            </a:extLst>
          </p:cNvPr>
          <p:cNvSpPr/>
          <p:nvPr userDrawn="1"/>
        </p:nvSpPr>
        <p:spPr>
          <a:xfrm rot="5400000">
            <a:off x="-181992" y="5032376"/>
            <a:ext cx="884727" cy="521978"/>
          </a:xfrm>
          <a:custGeom>
            <a:avLst/>
            <a:gdLst>
              <a:gd name="connsiteX0" fmla="*/ 0 w 884727"/>
              <a:gd name="connsiteY0" fmla="*/ 356797 h 521978"/>
              <a:gd name="connsiteX1" fmla="*/ 178398 w 884727"/>
              <a:gd name="connsiteY1" fmla="*/ 0 h 521978"/>
              <a:gd name="connsiteX2" fmla="*/ 706329 w 884727"/>
              <a:gd name="connsiteY2" fmla="*/ 0 h 521978"/>
              <a:gd name="connsiteX3" fmla="*/ 884727 w 884727"/>
              <a:gd name="connsiteY3" fmla="*/ 356797 h 521978"/>
              <a:gd name="connsiteX4" fmla="*/ 802137 w 884727"/>
              <a:gd name="connsiteY4" fmla="*/ 521978 h 521978"/>
              <a:gd name="connsiteX5" fmla="*/ 82591 w 884727"/>
              <a:gd name="connsiteY5" fmla="*/ 521978 h 52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727" h="521978">
                <a:moveTo>
                  <a:pt x="0" y="356797"/>
                </a:moveTo>
                <a:lnTo>
                  <a:pt x="178398" y="0"/>
                </a:lnTo>
                <a:lnTo>
                  <a:pt x="706329" y="0"/>
                </a:lnTo>
                <a:lnTo>
                  <a:pt x="884727" y="356797"/>
                </a:lnTo>
                <a:lnTo>
                  <a:pt x="802137" y="521978"/>
                </a:lnTo>
                <a:lnTo>
                  <a:pt x="82591" y="52197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38" name="Hexágono 37">
            <a:extLst>
              <a:ext uri="{FF2B5EF4-FFF2-40B4-BE49-F238E27FC236}">
                <a16:creationId xmlns:a16="http://schemas.microsoft.com/office/drawing/2014/main" id="{39A522D5-2ACE-61F5-CA7A-51D4010A5C80}"/>
              </a:ext>
            </a:extLst>
          </p:cNvPr>
          <p:cNvSpPr/>
          <p:nvPr userDrawn="1"/>
        </p:nvSpPr>
        <p:spPr>
          <a:xfrm rot="5400000">
            <a:off x="478502" y="4936569"/>
            <a:ext cx="884727" cy="713593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_tradnl" dirty="0"/>
          </a:p>
        </p:txBody>
      </p:sp>
      <p:sp>
        <p:nvSpPr>
          <p:cNvPr id="28" name="Forma libre 27">
            <a:extLst>
              <a:ext uri="{FF2B5EF4-FFF2-40B4-BE49-F238E27FC236}">
                <a16:creationId xmlns:a16="http://schemas.microsoft.com/office/drawing/2014/main" id="{2A8FF4E8-A51C-5CDA-B5DB-7B6111CFDB76}"/>
              </a:ext>
            </a:extLst>
          </p:cNvPr>
          <p:cNvSpPr/>
          <p:nvPr userDrawn="1"/>
        </p:nvSpPr>
        <p:spPr>
          <a:xfrm rot="5400000">
            <a:off x="-263966" y="5967318"/>
            <a:ext cx="671142" cy="143211"/>
          </a:xfrm>
          <a:custGeom>
            <a:avLst/>
            <a:gdLst>
              <a:gd name="connsiteX0" fmla="*/ 0 w 671142"/>
              <a:gd name="connsiteY0" fmla="*/ 143211 h 143211"/>
              <a:gd name="connsiteX1" fmla="*/ 71605 w 671142"/>
              <a:gd name="connsiteY1" fmla="*/ 0 h 143211"/>
              <a:gd name="connsiteX2" fmla="*/ 599536 w 671142"/>
              <a:gd name="connsiteY2" fmla="*/ 0 h 143211"/>
              <a:gd name="connsiteX3" fmla="*/ 671142 w 671142"/>
              <a:gd name="connsiteY3" fmla="*/ 143211 h 14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142" h="143211">
                <a:moveTo>
                  <a:pt x="0" y="143211"/>
                </a:moveTo>
                <a:lnTo>
                  <a:pt x="71605" y="0"/>
                </a:lnTo>
                <a:lnTo>
                  <a:pt x="599536" y="0"/>
                </a:lnTo>
                <a:lnTo>
                  <a:pt x="671142" y="14321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41" name="Hexágono 40">
            <a:extLst>
              <a:ext uri="{FF2B5EF4-FFF2-40B4-BE49-F238E27FC236}">
                <a16:creationId xmlns:a16="http://schemas.microsoft.com/office/drawing/2014/main" id="{E0E0FD84-FC95-8A29-4B7B-B9CED9F3AD07}"/>
              </a:ext>
            </a:extLst>
          </p:cNvPr>
          <p:cNvSpPr/>
          <p:nvPr userDrawn="1"/>
        </p:nvSpPr>
        <p:spPr>
          <a:xfrm rot="5400000">
            <a:off x="100352" y="5682126"/>
            <a:ext cx="884727" cy="713593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6" name="Forma libre 75">
            <a:extLst>
              <a:ext uri="{FF2B5EF4-FFF2-40B4-BE49-F238E27FC236}">
                <a16:creationId xmlns:a16="http://schemas.microsoft.com/office/drawing/2014/main" id="{FD6DBC95-F80F-1AE5-AD24-F64C6A874368}"/>
              </a:ext>
            </a:extLst>
          </p:cNvPr>
          <p:cNvSpPr/>
          <p:nvPr userDrawn="1"/>
        </p:nvSpPr>
        <p:spPr>
          <a:xfrm rot="5400000">
            <a:off x="2391" y="6339030"/>
            <a:ext cx="515885" cy="522055"/>
          </a:xfrm>
          <a:custGeom>
            <a:avLst/>
            <a:gdLst>
              <a:gd name="connsiteX0" fmla="*/ 0 w 515885"/>
              <a:gd name="connsiteY0" fmla="*/ 356797 h 522055"/>
              <a:gd name="connsiteX1" fmla="*/ 178398 w 515885"/>
              <a:gd name="connsiteY1" fmla="*/ 0 h 522055"/>
              <a:gd name="connsiteX2" fmla="*/ 515885 w 515885"/>
              <a:gd name="connsiteY2" fmla="*/ 0 h 522055"/>
              <a:gd name="connsiteX3" fmla="*/ 515885 w 515885"/>
              <a:gd name="connsiteY3" fmla="*/ 522055 h 522055"/>
              <a:gd name="connsiteX4" fmla="*/ 82629 w 515885"/>
              <a:gd name="connsiteY4" fmla="*/ 522055 h 52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885" h="522055">
                <a:moveTo>
                  <a:pt x="0" y="356797"/>
                </a:moveTo>
                <a:lnTo>
                  <a:pt x="178398" y="0"/>
                </a:lnTo>
                <a:lnTo>
                  <a:pt x="515885" y="0"/>
                </a:lnTo>
                <a:lnTo>
                  <a:pt x="515885" y="522055"/>
                </a:lnTo>
                <a:lnTo>
                  <a:pt x="82629" y="52205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77" name="Forma libre 76">
            <a:extLst>
              <a:ext uri="{FF2B5EF4-FFF2-40B4-BE49-F238E27FC236}">
                <a16:creationId xmlns:a16="http://schemas.microsoft.com/office/drawing/2014/main" id="{6795D448-F532-AB4F-2FD0-2601FDD57334}"/>
              </a:ext>
            </a:extLst>
          </p:cNvPr>
          <p:cNvSpPr/>
          <p:nvPr userDrawn="1"/>
        </p:nvSpPr>
        <p:spPr>
          <a:xfrm rot="5400000">
            <a:off x="663558" y="6242626"/>
            <a:ext cx="514615" cy="713593"/>
          </a:xfrm>
          <a:custGeom>
            <a:avLst/>
            <a:gdLst>
              <a:gd name="connsiteX0" fmla="*/ 0 w 514615"/>
              <a:gd name="connsiteY0" fmla="*/ 356797 h 713593"/>
              <a:gd name="connsiteX1" fmla="*/ 178398 w 514615"/>
              <a:gd name="connsiteY1" fmla="*/ 0 h 713593"/>
              <a:gd name="connsiteX2" fmla="*/ 514615 w 514615"/>
              <a:gd name="connsiteY2" fmla="*/ 0 h 713593"/>
              <a:gd name="connsiteX3" fmla="*/ 514615 w 514615"/>
              <a:gd name="connsiteY3" fmla="*/ 713593 h 713593"/>
              <a:gd name="connsiteX4" fmla="*/ 178398 w 514615"/>
              <a:gd name="connsiteY4" fmla="*/ 713593 h 71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615" h="713593">
                <a:moveTo>
                  <a:pt x="0" y="356797"/>
                </a:moveTo>
                <a:lnTo>
                  <a:pt x="178398" y="0"/>
                </a:lnTo>
                <a:lnTo>
                  <a:pt x="514615" y="0"/>
                </a:lnTo>
                <a:lnTo>
                  <a:pt x="514615" y="713593"/>
                </a:lnTo>
                <a:lnTo>
                  <a:pt x="178398" y="71359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78" name="Forma libre 77">
            <a:extLst>
              <a:ext uri="{FF2B5EF4-FFF2-40B4-BE49-F238E27FC236}">
                <a16:creationId xmlns:a16="http://schemas.microsoft.com/office/drawing/2014/main" id="{99E71A31-DC79-88BB-AF88-F61D633A23E6}"/>
              </a:ext>
            </a:extLst>
          </p:cNvPr>
          <p:cNvSpPr/>
          <p:nvPr userDrawn="1"/>
        </p:nvSpPr>
        <p:spPr>
          <a:xfrm rot="5400000">
            <a:off x="1407415" y="6243261"/>
            <a:ext cx="515885" cy="713593"/>
          </a:xfrm>
          <a:custGeom>
            <a:avLst/>
            <a:gdLst>
              <a:gd name="connsiteX0" fmla="*/ 0 w 515885"/>
              <a:gd name="connsiteY0" fmla="*/ 356797 h 713593"/>
              <a:gd name="connsiteX1" fmla="*/ 178398 w 515885"/>
              <a:gd name="connsiteY1" fmla="*/ 0 h 713593"/>
              <a:gd name="connsiteX2" fmla="*/ 515885 w 515885"/>
              <a:gd name="connsiteY2" fmla="*/ 0 h 713593"/>
              <a:gd name="connsiteX3" fmla="*/ 515885 w 515885"/>
              <a:gd name="connsiteY3" fmla="*/ 713593 h 713593"/>
              <a:gd name="connsiteX4" fmla="*/ 178398 w 515885"/>
              <a:gd name="connsiteY4" fmla="*/ 713593 h 71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885" h="713593">
                <a:moveTo>
                  <a:pt x="0" y="356797"/>
                </a:moveTo>
                <a:lnTo>
                  <a:pt x="178398" y="0"/>
                </a:lnTo>
                <a:lnTo>
                  <a:pt x="515885" y="0"/>
                </a:lnTo>
                <a:lnTo>
                  <a:pt x="515885" y="713593"/>
                </a:lnTo>
                <a:lnTo>
                  <a:pt x="178398" y="71359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53" name="Hexágono 52">
            <a:extLst>
              <a:ext uri="{FF2B5EF4-FFF2-40B4-BE49-F238E27FC236}">
                <a16:creationId xmlns:a16="http://schemas.microsoft.com/office/drawing/2014/main" id="{35010CC9-FF42-ABC8-89EE-9BC73AF3D4C7}"/>
              </a:ext>
            </a:extLst>
          </p:cNvPr>
          <p:cNvSpPr/>
          <p:nvPr userDrawn="1"/>
        </p:nvSpPr>
        <p:spPr>
          <a:xfrm rot="5400000">
            <a:off x="1867635" y="6193099"/>
            <a:ext cx="319306" cy="257542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4" name="Hexágono 53">
            <a:extLst>
              <a:ext uri="{FF2B5EF4-FFF2-40B4-BE49-F238E27FC236}">
                <a16:creationId xmlns:a16="http://schemas.microsoft.com/office/drawing/2014/main" id="{E07660A2-EC91-5881-8E76-A72202DDCC43}"/>
              </a:ext>
            </a:extLst>
          </p:cNvPr>
          <p:cNvSpPr/>
          <p:nvPr userDrawn="1"/>
        </p:nvSpPr>
        <p:spPr>
          <a:xfrm rot="5400000">
            <a:off x="758289" y="3956190"/>
            <a:ext cx="319306" cy="257542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2" name="Forma libre 71">
            <a:extLst>
              <a:ext uri="{FF2B5EF4-FFF2-40B4-BE49-F238E27FC236}">
                <a16:creationId xmlns:a16="http://schemas.microsoft.com/office/drawing/2014/main" id="{206C328A-C6CF-1617-F214-AD510F2B8DEF}"/>
              </a:ext>
            </a:extLst>
          </p:cNvPr>
          <p:cNvSpPr/>
          <p:nvPr userDrawn="1"/>
        </p:nvSpPr>
        <p:spPr>
          <a:xfrm rot="5400000">
            <a:off x="11234451" y="2867599"/>
            <a:ext cx="1558107" cy="356990"/>
          </a:xfrm>
          <a:custGeom>
            <a:avLst/>
            <a:gdLst>
              <a:gd name="connsiteX0" fmla="*/ 0 w 1558107"/>
              <a:gd name="connsiteY0" fmla="*/ 0 h 356990"/>
              <a:gd name="connsiteX1" fmla="*/ 1558107 w 1558107"/>
              <a:gd name="connsiteY1" fmla="*/ 0 h 356990"/>
              <a:gd name="connsiteX2" fmla="*/ 1379612 w 1558107"/>
              <a:gd name="connsiteY2" fmla="*/ 356990 h 356990"/>
              <a:gd name="connsiteX3" fmla="*/ 178495 w 1558107"/>
              <a:gd name="connsiteY3" fmla="*/ 356990 h 35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8107" h="356990">
                <a:moveTo>
                  <a:pt x="0" y="0"/>
                </a:moveTo>
                <a:lnTo>
                  <a:pt x="1558107" y="0"/>
                </a:lnTo>
                <a:lnTo>
                  <a:pt x="1379612" y="356990"/>
                </a:lnTo>
                <a:lnTo>
                  <a:pt x="178495" y="35699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0510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208EA4-61EA-1D7B-413D-5004209F5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C7CD0B-9DF7-91A4-C671-440A42587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499153-DAF4-2E9B-5BCE-08E00CEF1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570809-4C63-91C3-FF70-9A3F331D2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_tradnl"/>
              <a:t>CRITERION | www.criterion-ele.com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D9AFD0-3A7A-55C7-0185-1EE9CA114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DD845-CBF4-1D47-A5E9-20201D8033D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27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riterion-ele.com/manual-de-actividade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C95B22-6715-ABAD-35F2-C2E830FF7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3147" y="2737493"/>
            <a:ext cx="6798286" cy="1205934"/>
          </a:xfrm>
        </p:spPr>
        <p:txBody>
          <a:bodyPr/>
          <a:lstStyle/>
          <a:p>
            <a:r>
              <a:rPr lang="es-ES_tradnl" dirty="0"/>
              <a:t>Este barrio también existe</a:t>
            </a:r>
          </a:p>
        </p:txBody>
      </p:sp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4BF2A462-6E2C-CA7D-375E-A5B9BACD7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1452" y="6268782"/>
            <a:ext cx="4287442" cy="365125"/>
          </a:xfrm>
        </p:spPr>
        <p:txBody>
          <a:bodyPr/>
          <a:lstStyle/>
          <a:p>
            <a:r>
              <a:rPr lang="es-ES" sz="1800" kern="0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www.linkedin.com</a:t>
            </a:r>
            <a:r>
              <a:rPr lang="es-ES" sz="1800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/</a:t>
            </a:r>
            <a:r>
              <a:rPr lang="es-ES" sz="1800" kern="0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company</a:t>
            </a:r>
            <a:r>
              <a:rPr lang="es-ES" sz="1800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/</a:t>
            </a:r>
            <a:r>
              <a:rPr lang="es-ES" sz="1800" kern="0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criterion</a:t>
            </a:r>
            <a:r>
              <a:rPr lang="es-ES" sz="1800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-ele/</a:t>
            </a:r>
            <a:r>
              <a:rPr lang="en-CZ" dirty="0">
                <a:effectLst/>
              </a:rPr>
              <a:t>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69152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36B0D-107E-BA92-7740-66449CB3A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C26B86-4A83-77E9-30E7-F4A6CAFAE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3147" y="2737493"/>
            <a:ext cx="6798286" cy="1205934"/>
          </a:xfrm>
        </p:spPr>
        <p:txBody>
          <a:bodyPr/>
          <a:lstStyle/>
          <a:p>
            <a:r>
              <a:rPr lang="es-ES_tradnl" dirty="0"/>
              <a:t>Este barrio también existe</a:t>
            </a:r>
          </a:p>
        </p:txBody>
      </p:sp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333E8C71-4F4C-05CA-F74A-1A385E794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1452" y="6268782"/>
            <a:ext cx="4287442" cy="365125"/>
          </a:xfrm>
        </p:spPr>
        <p:txBody>
          <a:bodyPr/>
          <a:lstStyle/>
          <a:p>
            <a:r>
              <a:rPr lang="es-ES" sz="1800" kern="0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www.linkedin.com</a:t>
            </a:r>
            <a:r>
              <a:rPr lang="es-ES" sz="1800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/</a:t>
            </a:r>
            <a:r>
              <a:rPr lang="es-ES" sz="1800" kern="0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company</a:t>
            </a:r>
            <a:r>
              <a:rPr lang="es-ES" sz="1800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/</a:t>
            </a:r>
            <a:r>
              <a:rPr lang="es-ES" sz="1800" kern="0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criterion</a:t>
            </a:r>
            <a:r>
              <a:rPr lang="es-ES" sz="1800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-ele/</a:t>
            </a:r>
            <a:r>
              <a:rPr lang="en-CZ" dirty="0">
                <a:effectLst/>
              </a:rPr>
              <a:t> </a:t>
            </a:r>
            <a:endParaRPr lang="es-ES_tradn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3A8A65-3BFA-C879-B0E2-C041DC04F9E7}"/>
              </a:ext>
            </a:extLst>
          </p:cNvPr>
          <p:cNvSpPr txBox="1"/>
          <p:nvPr/>
        </p:nvSpPr>
        <p:spPr>
          <a:xfrm>
            <a:off x="5021452" y="5207316"/>
            <a:ext cx="6100762" cy="929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None/>
            </a:pPr>
            <a:r>
              <a:rPr lang="es-E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La creación de estos recursos ha sido financiada (parcialmente) por el programa de subvenciones ERASMUS+ de la Unión Europea con el </a:t>
            </a:r>
            <a:r>
              <a:rPr lang="es-ES" sz="12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nº</a:t>
            </a:r>
            <a:r>
              <a:rPr lang="es-E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subvención 2022-1-DE01-KA220-HED-000085767. Ni la Comisión Europea ni la agencia nacional de financiación del proyecto, el DAAD, son responsables de su contenido ni de las pérdidas o daños derivados del uso de estos recursos.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857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46EB5EDC-580F-FF20-5362-B309E6C96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8" y="2849892"/>
            <a:ext cx="6462858" cy="32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C7C50D-738F-8524-B284-CB921D9F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CRITERION | </a:t>
            </a:r>
            <a:r>
              <a:rPr lang="es-ES_tradnl" dirty="0" err="1"/>
              <a:t>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B7D2E8-CD4E-F621-0C83-2106A383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2</a:t>
            </a:fld>
            <a:endParaRPr lang="es-ES_tradnl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5CD530-0745-BBD3-7C6F-10E8A8940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Este barrio también existe</a:t>
            </a:r>
            <a:endParaRPr lang="en-CZ" dirty="0"/>
          </a:p>
        </p:txBody>
      </p:sp>
      <p:sp>
        <p:nvSpPr>
          <p:cNvPr id="2" name="Hexágono 7">
            <a:extLst>
              <a:ext uri="{FF2B5EF4-FFF2-40B4-BE49-F238E27FC236}">
                <a16:creationId xmlns:a16="http://schemas.microsoft.com/office/drawing/2014/main" id="{DDD263EE-E008-DFFD-6D5D-4486DB0B1AB7}"/>
              </a:ext>
            </a:extLst>
          </p:cNvPr>
          <p:cNvSpPr/>
          <p:nvPr/>
        </p:nvSpPr>
        <p:spPr>
          <a:xfrm rot="4934194">
            <a:off x="1457157" y="3213903"/>
            <a:ext cx="2811126" cy="2556540"/>
          </a:xfrm>
          <a:prstGeom prst="hexagon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¿Con qué palabras conectas la palabra “barrio”?</a:t>
            </a:r>
          </a:p>
        </p:txBody>
      </p:sp>
      <p:sp>
        <p:nvSpPr>
          <p:cNvPr id="9" name="Hexágono 13">
            <a:extLst>
              <a:ext uri="{FF2B5EF4-FFF2-40B4-BE49-F238E27FC236}">
                <a16:creationId xmlns:a16="http://schemas.microsoft.com/office/drawing/2014/main" id="{498C4073-BFFE-C4AD-E428-62E93747B4D1}"/>
              </a:ext>
            </a:extLst>
          </p:cNvPr>
          <p:cNvSpPr/>
          <p:nvPr/>
        </p:nvSpPr>
        <p:spPr>
          <a:xfrm rot="6341632">
            <a:off x="3831447" y="1759634"/>
            <a:ext cx="1831170" cy="1665332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Lugares</a:t>
            </a:r>
          </a:p>
        </p:txBody>
      </p:sp>
      <p:sp>
        <p:nvSpPr>
          <p:cNvPr id="10" name="Hexágono 13">
            <a:extLst>
              <a:ext uri="{FF2B5EF4-FFF2-40B4-BE49-F238E27FC236}">
                <a16:creationId xmlns:a16="http://schemas.microsoft.com/office/drawing/2014/main" id="{73921A26-C033-D261-88F9-B43FDAB91F13}"/>
              </a:ext>
            </a:extLst>
          </p:cNvPr>
          <p:cNvSpPr/>
          <p:nvPr/>
        </p:nvSpPr>
        <p:spPr>
          <a:xfrm rot="4715141">
            <a:off x="5566206" y="835300"/>
            <a:ext cx="1168984" cy="1063116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Trans-porte</a:t>
            </a:r>
            <a:endParaRPr lang="es-ES_tradnl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Hexágono 13">
            <a:extLst>
              <a:ext uri="{FF2B5EF4-FFF2-40B4-BE49-F238E27FC236}">
                <a16:creationId xmlns:a16="http://schemas.microsoft.com/office/drawing/2014/main" id="{D1F3FF41-E513-2B15-32BF-4A1D9B7A7883}"/>
              </a:ext>
            </a:extLst>
          </p:cNvPr>
          <p:cNvSpPr/>
          <p:nvPr/>
        </p:nvSpPr>
        <p:spPr>
          <a:xfrm rot="5668673">
            <a:off x="7102077" y="768942"/>
            <a:ext cx="1833354" cy="1667319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Caracterís</a:t>
            </a:r>
            <a:r>
              <a:rPr lang="es-ES_tradnl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-ticas</a:t>
            </a:r>
          </a:p>
        </p:txBody>
      </p:sp>
      <p:sp>
        <p:nvSpPr>
          <p:cNvPr id="12" name="Hexágono 13">
            <a:extLst>
              <a:ext uri="{FF2B5EF4-FFF2-40B4-BE49-F238E27FC236}">
                <a16:creationId xmlns:a16="http://schemas.microsoft.com/office/drawing/2014/main" id="{7480BF79-F4CB-E070-B500-8C16E357AB36}"/>
              </a:ext>
            </a:extLst>
          </p:cNvPr>
          <p:cNvSpPr/>
          <p:nvPr/>
        </p:nvSpPr>
        <p:spPr>
          <a:xfrm rot="4746710">
            <a:off x="9330962" y="1592515"/>
            <a:ext cx="1345733" cy="1223858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Locali-zación</a:t>
            </a:r>
            <a:endParaRPr lang="es-ES_tradnl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185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41BFF-1F87-AB01-1B73-F7DC53F1B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Este barrio también existe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C7C50D-738F-8524-B284-CB921D9F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CRITERION | </a:t>
            </a:r>
            <a:r>
              <a:rPr lang="es-ES_tradnl" dirty="0" err="1"/>
              <a:t>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B7D2E8-CD4E-F621-0C83-2106A383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3</a:t>
            </a:fld>
            <a:endParaRPr lang="es-ES_tradnl" dirty="0"/>
          </a:p>
        </p:txBody>
      </p:sp>
      <p:pic>
        <p:nvPicPr>
          <p:cNvPr id="25" name="Picture 24" descr="A group of people outside a building&#10;&#10;AI-generated content may be incorrect.">
            <a:extLst>
              <a:ext uri="{FF2B5EF4-FFF2-40B4-BE49-F238E27FC236}">
                <a16:creationId xmlns:a16="http://schemas.microsoft.com/office/drawing/2014/main" id="{287FDA2F-6020-0072-54E2-0AF91CF96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930" y="1091943"/>
            <a:ext cx="2499714" cy="1859727"/>
          </a:xfrm>
          <a:prstGeom prst="rect">
            <a:avLst/>
          </a:prstGeom>
        </p:spPr>
      </p:pic>
      <p:sp>
        <p:nvSpPr>
          <p:cNvPr id="31" name="Marcador de contenido 2">
            <a:extLst>
              <a:ext uri="{FF2B5EF4-FFF2-40B4-BE49-F238E27FC236}">
                <a16:creationId xmlns:a16="http://schemas.microsoft.com/office/drawing/2014/main" id="{4F166AD2-E172-9BCB-04DF-019ADD02C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050" y="3822692"/>
            <a:ext cx="3692214" cy="221580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ES_tradnl" sz="3200" dirty="0"/>
              <a:t>¿De 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</a:rPr>
              <a:t>qué ciudad</a:t>
            </a:r>
            <a:r>
              <a:rPr lang="es-ES_tradnl" sz="3200" dirty="0"/>
              <a:t> se trata?</a:t>
            </a:r>
          </a:p>
        </p:txBody>
      </p:sp>
      <p:pic>
        <p:nvPicPr>
          <p:cNvPr id="32" name="Picture 31" descr="A group of buildings with palm trees&#10;&#10;AI-generated content may be incorrect.">
            <a:extLst>
              <a:ext uri="{FF2B5EF4-FFF2-40B4-BE49-F238E27FC236}">
                <a16:creationId xmlns:a16="http://schemas.microsoft.com/office/drawing/2014/main" id="{0400D36C-E986-34F9-E245-04422F12A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1376" y="1814845"/>
            <a:ext cx="3172268" cy="2076740"/>
          </a:xfrm>
          <a:prstGeom prst="rect">
            <a:avLst/>
          </a:prstGeom>
        </p:spPr>
      </p:pic>
      <p:pic>
        <p:nvPicPr>
          <p:cNvPr id="37" name="Picture 36" descr="A multi-story building with a balcony and trees&#10;&#10;AI-generated content may be incorrect.">
            <a:extLst>
              <a:ext uri="{FF2B5EF4-FFF2-40B4-BE49-F238E27FC236}">
                <a16:creationId xmlns:a16="http://schemas.microsoft.com/office/drawing/2014/main" id="{205EA2C7-7618-B6ED-73D0-2E4334FBEF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3571" y="2364539"/>
            <a:ext cx="2686425" cy="1915358"/>
          </a:xfrm>
          <a:prstGeom prst="rect">
            <a:avLst/>
          </a:prstGeom>
        </p:spPr>
      </p:pic>
      <p:pic>
        <p:nvPicPr>
          <p:cNvPr id="81" name="Picture 80" descr="A building with many balconies and a blue truck&#10;&#10;AI-generated content may be incorrect.">
            <a:extLst>
              <a:ext uri="{FF2B5EF4-FFF2-40B4-BE49-F238E27FC236}">
                <a16:creationId xmlns:a16="http://schemas.microsoft.com/office/drawing/2014/main" id="{D8F1F98D-0AB9-113F-5948-7C7F3F622E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237" y="3763788"/>
            <a:ext cx="2426891" cy="21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33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41BFF-1F87-AB01-1B73-F7DC53F1B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Este barrio también existe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C7C50D-738F-8524-B284-CB921D9F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CRITERION | </a:t>
            </a:r>
            <a:r>
              <a:rPr lang="es-ES_tradnl" dirty="0" err="1"/>
              <a:t>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B7D2E8-CD4E-F621-0C83-2106A383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4</a:t>
            </a:fld>
            <a:endParaRPr lang="es-ES_tradnl" dirty="0"/>
          </a:p>
        </p:txBody>
      </p:sp>
      <p:sp>
        <p:nvSpPr>
          <p:cNvPr id="31" name="Marcador de contenido 2">
            <a:extLst>
              <a:ext uri="{FF2B5EF4-FFF2-40B4-BE49-F238E27FC236}">
                <a16:creationId xmlns:a16="http://schemas.microsoft.com/office/drawing/2014/main" id="{4F166AD2-E172-9BCB-04DF-019ADD02C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3233" y="3255096"/>
            <a:ext cx="3297623" cy="258986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ES_tradnl" sz="3200" dirty="0"/>
              <a:t>¿De 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</a:rPr>
              <a:t>qué ciudad</a:t>
            </a:r>
            <a:r>
              <a:rPr lang="es-ES_tradnl" sz="3200" dirty="0"/>
              <a:t> se trata?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7CA4608-2925-EA47-BB66-FF384EF9AA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07" r="29129"/>
          <a:stretch/>
        </p:blipFill>
        <p:spPr bwMode="auto">
          <a:xfrm>
            <a:off x="5169816" y="870026"/>
            <a:ext cx="3297623" cy="210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774F32B8-0C16-13F5-2A40-163E6E3BD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61" b="46595"/>
          <a:stretch/>
        </p:blipFill>
        <p:spPr bwMode="auto">
          <a:xfrm>
            <a:off x="2689603" y="3852812"/>
            <a:ext cx="2971668" cy="207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1C073162-8260-4DD7-2D78-73B5137006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1" b="52090"/>
          <a:stretch/>
        </p:blipFill>
        <p:spPr bwMode="auto">
          <a:xfrm>
            <a:off x="9289112" y="2509304"/>
            <a:ext cx="1409180" cy="232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C0A8E65-4CDA-A4D0-70CA-38FD177D3A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3" t="49081"/>
          <a:stretch/>
        </p:blipFill>
        <p:spPr bwMode="auto">
          <a:xfrm>
            <a:off x="1788436" y="1062099"/>
            <a:ext cx="1306737" cy="232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387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C7C50D-738F-8524-B284-CB921D9F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CRITERION | </a:t>
            </a:r>
            <a:r>
              <a:rPr lang="es-ES_tradnl" dirty="0" err="1"/>
              <a:t>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B7D2E8-CD4E-F621-0C83-2106A383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5</a:t>
            </a:fld>
            <a:endParaRPr lang="es-ES_tradnl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9E605EB6-B31B-EC3A-6A69-B2403C466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2985" y="1279873"/>
            <a:ext cx="9649185" cy="486883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ES_tradnl" sz="4000" dirty="0"/>
              <a:t>¿Qué </a:t>
            </a:r>
            <a:r>
              <a:rPr lang="es-ES_tradnl" sz="4000" dirty="0">
                <a:solidFill>
                  <a:schemeClr val="accent1">
                    <a:lumMod val="75000"/>
                  </a:schemeClr>
                </a:solidFill>
              </a:rPr>
              <a:t>preguntas </a:t>
            </a:r>
            <a:r>
              <a:rPr lang="es-ES_tradnl" sz="4000" dirty="0"/>
              <a:t>nos surgen?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5CD530-0745-BBD3-7C6F-10E8A8940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Este barrio también existe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800424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C7C50D-738F-8524-B284-CB921D9F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CRITERION | </a:t>
            </a:r>
            <a:r>
              <a:rPr lang="es-ES_tradnl" dirty="0" err="1"/>
              <a:t>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B7D2E8-CD4E-F621-0C83-2106A383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6</a:t>
            </a:fld>
            <a:endParaRPr lang="es-ES_tradnl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5CD530-0745-BBD3-7C6F-10E8A8940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Este barrio también existe</a:t>
            </a:r>
            <a:endParaRPr lang="en-CZ" dirty="0"/>
          </a:p>
        </p:txBody>
      </p:sp>
      <p:sp>
        <p:nvSpPr>
          <p:cNvPr id="2" name="Hexágono 7">
            <a:extLst>
              <a:ext uri="{FF2B5EF4-FFF2-40B4-BE49-F238E27FC236}">
                <a16:creationId xmlns:a16="http://schemas.microsoft.com/office/drawing/2014/main" id="{83BB39B9-01DB-5BF8-EA16-C884E6B76B3C}"/>
              </a:ext>
            </a:extLst>
          </p:cNvPr>
          <p:cNvSpPr/>
          <p:nvPr/>
        </p:nvSpPr>
        <p:spPr>
          <a:xfrm rot="5400000">
            <a:off x="3008303" y="1299705"/>
            <a:ext cx="2811126" cy="2556540"/>
          </a:xfrm>
          <a:prstGeom prst="hexagon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Contraste observado</a:t>
            </a:r>
          </a:p>
        </p:txBody>
      </p:sp>
      <p:sp>
        <p:nvSpPr>
          <p:cNvPr id="3" name="Hexágono 13">
            <a:extLst>
              <a:ext uri="{FF2B5EF4-FFF2-40B4-BE49-F238E27FC236}">
                <a16:creationId xmlns:a16="http://schemas.microsoft.com/office/drawing/2014/main" id="{A83B5705-9B47-6525-F6F7-B4929C38AF81}"/>
              </a:ext>
            </a:extLst>
          </p:cNvPr>
          <p:cNvSpPr/>
          <p:nvPr/>
        </p:nvSpPr>
        <p:spPr>
          <a:xfrm rot="5400000">
            <a:off x="4776606" y="3530217"/>
            <a:ext cx="2811126" cy="2556540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Situación en mi entono</a:t>
            </a:r>
          </a:p>
        </p:txBody>
      </p:sp>
      <p:sp>
        <p:nvSpPr>
          <p:cNvPr id="8" name="Hexágono 7">
            <a:extLst>
              <a:ext uri="{FF2B5EF4-FFF2-40B4-BE49-F238E27FC236}">
                <a16:creationId xmlns:a16="http://schemas.microsoft.com/office/drawing/2014/main" id="{36B38A81-F187-9FE7-DA6F-C7F8F1D73425}"/>
              </a:ext>
            </a:extLst>
          </p:cNvPr>
          <p:cNvSpPr/>
          <p:nvPr/>
        </p:nvSpPr>
        <p:spPr>
          <a:xfrm rot="5400000">
            <a:off x="7106018" y="1569971"/>
            <a:ext cx="2811126" cy="2556540"/>
          </a:xfrm>
          <a:prstGeom prst="hexagon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¿..?</a:t>
            </a:r>
            <a:endParaRPr lang="es-ES_tradnl" sz="24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431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C7C50D-738F-8524-B284-CB921D9F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CRITERION | </a:t>
            </a:r>
            <a:r>
              <a:rPr lang="es-ES_tradnl" dirty="0" err="1"/>
              <a:t>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B7D2E8-CD4E-F621-0C83-2106A383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7</a:t>
            </a:fld>
            <a:endParaRPr lang="es-ES_tradnl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5CD530-0745-BBD3-7C6F-10E8A8940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Este barrio también existe</a:t>
            </a:r>
            <a:endParaRPr lang="en-CZ" dirty="0"/>
          </a:p>
        </p:txBody>
      </p:sp>
      <p:sp>
        <p:nvSpPr>
          <p:cNvPr id="9" name="Rectángulo 10">
            <a:extLst>
              <a:ext uri="{FF2B5EF4-FFF2-40B4-BE49-F238E27FC236}">
                <a16:creationId xmlns:a16="http://schemas.microsoft.com/office/drawing/2014/main" id="{D7DD36D9-3766-AB09-8160-C187141D4655}"/>
              </a:ext>
            </a:extLst>
          </p:cNvPr>
          <p:cNvSpPr/>
          <p:nvPr/>
        </p:nvSpPr>
        <p:spPr>
          <a:xfrm>
            <a:off x="2808715" y="2863603"/>
            <a:ext cx="7109440" cy="76033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Selección de un barrio invisibilizado en nuestro entorno</a:t>
            </a:r>
          </a:p>
        </p:txBody>
      </p:sp>
      <p:sp>
        <p:nvSpPr>
          <p:cNvPr id="11" name="Rectángulo 12">
            <a:extLst>
              <a:ext uri="{FF2B5EF4-FFF2-40B4-BE49-F238E27FC236}">
                <a16:creationId xmlns:a16="http://schemas.microsoft.com/office/drawing/2014/main" id="{7D96F55E-B8AD-304E-AAC8-60E609B87E83}"/>
              </a:ext>
            </a:extLst>
          </p:cNvPr>
          <p:cNvSpPr/>
          <p:nvPr/>
        </p:nvSpPr>
        <p:spPr>
          <a:xfrm>
            <a:off x="3322024" y="3841024"/>
            <a:ext cx="7109440" cy="76033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Visualización de un barrio similar en el mundo hispano</a:t>
            </a:r>
          </a:p>
        </p:txBody>
      </p:sp>
      <p:sp>
        <p:nvSpPr>
          <p:cNvPr id="12" name="Rectángulo 16">
            <a:extLst>
              <a:ext uri="{FF2B5EF4-FFF2-40B4-BE49-F238E27FC236}">
                <a16:creationId xmlns:a16="http://schemas.microsoft.com/office/drawing/2014/main" id="{62DECFF9-351F-F222-836C-136CEB12C8CA}"/>
              </a:ext>
            </a:extLst>
          </p:cNvPr>
          <p:cNvSpPr/>
          <p:nvPr/>
        </p:nvSpPr>
        <p:spPr>
          <a:xfrm>
            <a:off x="2025722" y="1659385"/>
            <a:ext cx="5971420" cy="9402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>
                <a:solidFill>
                  <a:schemeClr val="bg1"/>
                </a:solidFill>
                <a:latin typeface="+mj-lt"/>
              </a:rPr>
              <a:t>Manos a la obra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2A27FBF-3019-3A2E-C406-9097A872C53E}"/>
              </a:ext>
            </a:extLst>
          </p:cNvPr>
          <p:cNvSpPr/>
          <p:nvPr/>
        </p:nvSpPr>
        <p:spPr>
          <a:xfrm>
            <a:off x="3835653" y="4818446"/>
            <a:ext cx="7109440" cy="76033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Comparación de sus características</a:t>
            </a:r>
          </a:p>
        </p:txBody>
      </p:sp>
    </p:spTree>
    <p:extLst>
      <p:ext uri="{BB962C8B-B14F-4D97-AF65-F5344CB8AC3E}">
        <p14:creationId xmlns:p14="http://schemas.microsoft.com/office/powerpoint/2010/main" val="2494720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E4602E7-5B75-C5F3-2425-3BE62A0711DC}"/>
              </a:ext>
            </a:extLst>
          </p:cNvPr>
          <p:cNvGrpSpPr/>
          <p:nvPr/>
        </p:nvGrpSpPr>
        <p:grpSpPr>
          <a:xfrm>
            <a:off x="5439812" y="2458068"/>
            <a:ext cx="4192514" cy="3508218"/>
            <a:chOff x="3646714" y="0"/>
            <a:chExt cx="4898571" cy="4099034"/>
          </a:xfrm>
        </p:grpSpPr>
        <p:pic>
          <p:nvPicPr>
            <p:cNvPr id="7" name="Picture 6" descr="A set of colorful labels&#10;&#10;AI-generated content may be incorrect.">
              <a:extLst>
                <a:ext uri="{FF2B5EF4-FFF2-40B4-BE49-F238E27FC236}">
                  <a16:creationId xmlns:a16="http://schemas.microsoft.com/office/drawing/2014/main" id="{F4047AB0-BA89-4F61-849E-74E49A7FD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40230"/>
            <a:stretch/>
          </p:blipFill>
          <p:spPr>
            <a:xfrm>
              <a:off x="3646714" y="0"/>
              <a:ext cx="4898571" cy="4099034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4D94613-00B3-6C9B-090F-3DC7BD7BD4E4}"/>
                </a:ext>
              </a:extLst>
            </p:cNvPr>
            <p:cNvSpPr/>
            <p:nvPr/>
          </p:nvSpPr>
          <p:spPr>
            <a:xfrm>
              <a:off x="5065394" y="608226"/>
              <a:ext cx="568519" cy="5685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B72E78E-EFE0-17E3-1158-2297891D279D}"/>
                </a:ext>
              </a:extLst>
            </p:cNvPr>
            <p:cNvSpPr/>
            <p:nvPr/>
          </p:nvSpPr>
          <p:spPr>
            <a:xfrm>
              <a:off x="6560651" y="1893688"/>
              <a:ext cx="568519" cy="56851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6107AC2-3BB4-1EBA-8ABA-630A5717440D}"/>
                </a:ext>
              </a:extLst>
            </p:cNvPr>
            <p:cNvSpPr/>
            <p:nvPr/>
          </p:nvSpPr>
          <p:spPr>
            <a:xfrm>
              <a:off x="5057501" y="3159663"/>
              <a:ext cx="568519" cy="56851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65124FB-4BBD-334C-38C7-254F2DF9A8B9}"/>
                </a:ext>
              </a:extLst>
            </p:cNvPr>
            <p:cNvSpPr/>
            <p:nvPr/>
          </p:nvSpPr>
          <p:spPr>
            <a:xfrm>
              <a:off x="6082499" y="688729"/>
              <a:ext cx="1791830" cy="39428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D26745B-CD00-A9F2-DC57-9B23F79AD82A}"/>
                </a:ext>
              </a:extLst>
            </p:cNvPr>
            <p:cNvSpPr/>
            <p:nvPr/>
          </p:nvSpPr>
          <p:spPr>
            <a:xfrm>
              <a:off x="4325628" y="1974319"/>
              <a:ext cx="1791830" cy="39428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400DF26-D68D-DE11-9765-C790A17CD53D}"/>
                </a:ext>
              </a:extLst>
            </p:cNvPr>
            <p:cNvSpPr/>
            <p:nvPr/>
          </p:nvSpPr>
          <p:spPr>
            <a:xfrm>
              <a:off x="6079559" y="3253423"/>
              <a:ext cx="1791830" cy="39428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C7C50D-738F-8524-B284-CB921D9F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CRITERION | </a:t>
            </a:r>
            <a:r>
              <a:rPr lang="es-ES_tradnl" dirty="0" err="1"/>
              <a:t>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B7D2E8-CD4E-F621-0C83-2106A383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8</a:t>
            </a:fld>
            <a:endParaRPr lang="es-ES_tradnl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5CD530-0745-BBD3-7C6F-10E8A8940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Este barrio también existe</a:t>
            </a:r>
            <a:endParaRPr lang="en-CZ" dirty="0"/>
          </a:p>
        </p:txBody>
      </p:sp>
      <p:sp>
        <p:nvSpPr>
          <p:cNvPr id="2" name="Hexágono 7">
            <a:extLst>
              <a:ext uri="{FF2B5EF4-FFF2-40B4-BE49-F238E27FC236}">
                <a16:creationId xmlns:a16="http://schemas.microsoft.com/office/drawing/2014/main" id="{DDD263EE-E008-DFFD-6D5D-4486DB0B1AB7}"/>
              </a:ext>
            </a:extLst>
          </p:cNvPr>
          <p:cNvSpPr/>
          <p:nvPr/>
        </p:nvSpPr>
        <p:spPr>
          <a:xfrm rot="4934194">
            <a:off x="1457157" y="3213903"/>
            <a:ext cx="2811126" cy="2556540"/>
          </a:xfrm>
          <a:prstGeom prst="hexagon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Diseño y publicación de una infografía</a:t>
            </a:r>
          </a:p>
        </p:txBody>
      </p:sp>
      <p:sp>
        <p:nvSpPr>
          <p:cNvPr id="9" name="Hexágono 13">
            <a:extLst>
              <a:ext uri="{FF2B5EF4-FFF2-40B4-BE49-F238E27FC236}">
                <a16:creationId xmlns:a16="http://schemas.microsoft.com/office/drawing/2014/main" id="{498C4073-BFFE-C4AD-E428-62E93747B4D1}"/>
              </a:ext>
            </a:extLst>
          </p:cNvPr>
          <p:cNvSpPr/>
          <p:nvPr/>
        </p:nvSpPr>
        <p:spPr>
          <a:xfrm rot="6341632">
            <a:off x="3831447" y="1759634"/>
            <a:ext cx="1831170" cy="1665332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Muro </a:t>
            </a:r>
          </a:p>
          <a:p>
            <a:pPr algn="ctr"/>
            <a:r>
              <a:rPr lang="es-ES_tradnl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digital</a:t>
            </a:r>
          </a:p>
        </p:txBody>
      </p:sp>
      <p:sp>
        <p:nvSpPr>
          <p:cNvPr id="10" name="Hexágono 13">
            <a:extLst>
              <a:ext uri="{FF2B5EF4-FFF2-40B4-BE49-F238E27FC236}">
                <a16:creationId xmlns:a16="http://schemas.microsoft.com/office/drawing/2014/main" id="{73921A26-C033-D261-88F9-B43FDAB91F13}"/>
              </a:ext>
            </a:extLst>
          </p:cNvPr>
          <p:cNvSpPr/>
          <p:nvPr/>
        </p:nvSpPr>
        <p:spPr>
          <a:xfrm rot="4715141">
            <a:off x="5566206" y="835300"/>
            <a:ext cx="1168984" cy="1063116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Clase</a:t>
            </a:r>
          </a:p>
        </p:txBody>
      </p:sp>
      <p:sp>
        <p:nvSpPr>
          <p:cNvPr id="11" name="Hexágono 13">
            <a:extLst>
              <a:ext uri="{FF2B5EF4-FFF2-40B4-BE49-F238E27FC236}">
                <a16:creationId xmlns:a16="http://schemas.microsoft.com/office/drawing/2014/main" id="{D1F3FF41-E513-2B15-32BF-4A1D9B7A7883}"/>
              </a:ext>
            </a:extLst>
          </p:cNvPr>
          <p:cNvSpPr/>
          <p:nvPr/>
        </p:nvSpPr>
        <p:spPr>
          <a:xfrm rot="5668673">
            <a:off x="7102077" y="768942"/>
            <a:ext cx="1833354" cy="1667319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Entorno cercano</a:t>
            </a:r>
          </a:p>
        </p:txBody>
      </p:sp>
      <p:sp>
        <p:nvSpPr>
          <p:cNvPr id="12" name="Hexágono 13">
            <a:extLst>
              <a:ext uri="{FF2B5EF4-FFF2-40B4-BE49-F238E27FC236}">
                <a16:creationId xmlns:a16="http://schemas.microsoft.com/office/drawing/2014/main" id="{7480BF79-F4CB-E070-B500-8C16E357AB36}"/>
              </a:ext>
            </a:extLst>
          </p:cNvPr>
          <p:cNvSpPr/>
          <p:nvPr/>
        </p:nvSpPr>
        <p:spPr>
          <a:xfrm rot="4746710">
            <a:off x="9330962" y="1592515"/>
            <a:ext cx="1345733" cy="1223858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Redes sociales</a:t>
            </a:r>
          </a:p>
        </p:txBody>
      </p:sp>
    </p:spTree>
    <p:extLst>
      <p:ext uri="{BB962C8B-B14F-4D97-AF65-F5344CB8AC3E}">
        <p14:creationId xmlns:p14="http://schemas.microsoft.com/office/powerpoint/2010/main" val="3281321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234C11-8617-0975-7DD0-1BD881ABD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D4C514-742B-7CC7-B44E-D14B5EA3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CRITERION | 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10DFC97-932D-8D47-0273-F183970BF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9</a:t>
            </a:fld>
            <a:endParaRPr lang="es-ES_tradn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4C4576-C68F-C1C8-CA28-B715B6F57E1E}"/>
              </a:ext>
            </a:extLst>
          </p:cNvPr>
          <p:cNvSpPr txBox="1"/>
          <p:nvPr/>
        </p:nvSpPr>
        <p:spPr>
          <a:xfrm>
            <a:off x="2448106" y="2615444"/>
            <a:ext cx="8496987" cy="1840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tabLst>
                <a:tab pos="2865755" algn="ctr"/>
                <a:tab pos="5731510" algn="r"/>
              </a:tabLst>
            </a:pPr>
            <a:r>
              <a:rPr lang="es-E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Citar como:</a:t>
            </a:r>
          </a:p>
          <a:p>
            <a:pPr>
              <a:buNone/>
              <a:tabLst>
                <a:tab pos="2865755" algn="ctr"/>
                <a:tab pos="5731510" algn="r"/>
              </a:tabLst>
            </a:pPr>
            <a:endParaRPr lang="es-ES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buNone/>
              <a:tabLst>
                <a:tab pos="2865755" algn="ctr"/>
                <a:tab pos="5731510" algn="r"/>
              </a:tabLst>
            </a:pPr>
            <a:r>
              <a:rPr lang="es-E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González-Lozano, Javier, García-Romeu, Juan, Márquez Guzmán, Daniel y </a:t>
            </a:r>
            <a:r>
              <a:rPr lang="es-E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Čičmanec</a:t>
            </a:r>
            <a:r>
              <a:rPr lang="es-E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, </a:t>
            </a:r>
            <a:r>
              <a:rPr lang="es-E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Róbert</a:t>
            </a:r>
            <a:r>
              <a:rPr lang="es-E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(2025) </a:t>
            </a:r>
            <a:r>
              <a:rPr lang="es-ES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Manual de actividades para el desarrollo de la actitud crítica. </a:t>
            </a:r>
            <a:r>
              <a:rPr lang="es-ES" i="1" u="sng" dirty="0">
                <a:solidFill>
                  <a:srgbClr val="0563C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hlinkClick r:id="rId2"/>
              </a:rPr>
              <a:t>https://criterion-ele.com/manual-de-actividades/</a:t>
            </a:r>
            <a:r>
              <a:rPr lang="es-ES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endParaRPr lang="es-ES" sz="36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8664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3" id="{C7AA19C5-07E4-F44D-BD38-00E54822883C}" vid="{73D2EF42-AC63-434F-ADED-6571055A547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7AF41FBF4FE44E8372D4E9FE9DF440" ma:contentTypeVersion="5" ma:contentTypeDescription="Create a new document." ma:contentTypeScope="" ma:versionID="781da1a4b99317b01c8704ba9f131734">
  <xsd:schema xmlns:xsd="http://www.w3.org/2001/XMLSchema" xmlns:xs="http://www.w3.org/2001/XMLSchema" xmlns:p="http://schemas.microsoft.com/office/2006/metadata/properties" xmlns:ns2="72f89b70-f9a4-4cbd-bff7-7891ba7b9fc3" xmlns:ns3="49b155a0-0e56-45a7-82ac-18eabff2ff7d" targetNamespace="http://schemas.microsoft.com/office/2006/metadata/properties" ma:root="true" ma:fieldsID="f4647e5012a2afe64469530c73a456bc" ns2:_="" ns3:_="">
    <xsd:import namespace="72f89b70-f9a4-4cbd-bff7-7891ba7b9fc3"/>
    <xsd:import namespace="49b155a0-0e56-45a7-82ac-18eabff2ff7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omentario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f89b70-f9a4-4cbd-bff7-7891ba7b9f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155a0-0e56-45a7-82ac-18eabff2ff7d" elementFormDefault="qualified">
    <xsd:import namespace="http://schemas.microsoft.com/office/2006/documentManagement/types"/>
    <xsd:import namespace="http://schemas.microsoft.com/office/infopath/2007/PartnerControls"/>
    <xsd:element name="Comentarios" ma:index="11" nillable="true" ma:displayName="Comentarios" ma:internalName="Comentario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entarios xmlns="49b155a0-0e56-45a7-82ac-18eabff2ff7d" xsi:nil="true"/>
    <_dlc_DocId xmlns="72f89b70-f9a4-4cbd-bff7-7891ba7b9fc3">YPV2VAMHAHS5-650476877-2854</_dlc_DocId>
    <_dlc_DocIdUrl xmlns="72f89b70-f9a4-4cbd-bff7-7891ba7b9fc3">
      <Url>https://sharepoint.uni-goettingen.de/projects/criterion/_layouts/15/DocIdRedir.aspx?ID=YPV2VAMHAHS5-650476877-2854</Url>
      <Description>YPV2VAMHAHS5-650476877-2854</Description>
    </_dlc_DocIdUrl>
  </documentManagement>
</p:properties>
</file>

<file path=customXml/itemProps1.xml><?xml version="1.0" encoding="utf-8"?>
<ds:datastoreItem xmlns:ds="http://schemas.openxmlformats.org/officeDocument/2006/customXml" ds:itemID="{AE65F1F4-FE56-4DC9-A782-69C098DDE4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f89b70-f9a4-4cbd-bff7-7891ba7b9fc3"/>
    <ds:schemaRef ds:uri="49b155a0-0e56-45a7-82ac-18eabff2f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9914EE-8F70-4643-8521-845BCA057EB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8666005-6BAF-413D-B502-F9F7DBF0C33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A9CE49C-C362-40D0-99B3-72BE07C92FC5}">
  <ds:schemaRefs>
    <ds:schemaRef ds:uri="http://schemas.microsoft.com/office/2006/metadata/properties"/>
    <ds:schemaRef ds:uri="http://schemas.microsoft.com/office/infopath/2007/PartnerControls"/>
    <ds:schemaRef ds:uri="49b155a0-0e56-45a7-82ac-18eabff2ff7d"/>
    <ds:schemaRef ds:uri="72f89b70-f9a4-4cbd-bff7-7891ba7b9fc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807</TotalTime>
  <Words>351</Words>
  <Application>Microsoft Office PowerPoint</Application>
  <PresentationFormat>Panorámica</PresentationFormat>
  <Paragraphs>60</Paragraphs>
  <Slides>10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Apple Symbols</vt:lpstr>
      <vt:lpstr>Arial</vt:lpstr>
      <vt:lpstr>Calibri</vt:lpstr>
      <vt:lpstr>Calibri Light</vt:lpstr>
      <vt:lpstr>Century Gothic</vt:lpstr>
      <vt:lpstr>Courier New</vt:lpstr>
      <vt:lpstr>Tema de Office</vt:lpstr>
      <vt:lpstr>Este barrio también existe</vt:lpstr>
      <vt:lpstr>Este barrio también existe</vt:lpstr>
      <vt:lpstr>Este barrio también existe</vt:lpstr>
      <vt:lpstr>Este barrio también existe</vt:lpstr>
      <vt:lpstr>Este barrio también existe</vt:lpstr>
      <vt:lpstr>Este barrio también existe</vt:lpstr>
      <vt:lpstr>Este barrio también existe</vt:lpstr>
      <vt:lpstr>Este barrio también existe</vt:lpstr>
      <vt:lpstr>Presentación de PowerPoint</vt:lpstr>
      <vt:lpstr>Este barrio también existe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actitud crítica en la clase de ELE</dc:title>
  <dc:creator>Microsoft Office User</dc:creator>
  <cp:lastModifiedBy>Javier González Lozano</cp:lastModifiedBy>
  <cp:revision>38</cp:revision>
  <dcterms:created xsi:type="dcterms:W3CDTF">2024-07-26T12:39:53Z</dcterms:created>
  <dcterms:modified xsi:type="dcterms:W3CDTF">2025-09-05T19:51:22Z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0x010100327AF41FBF4FE44E8372D4E9FE9DF440</vt:lpwstr>
  </property>
  <property fmtid="{D5CDD505-2E9C-101B-9397-08002B2CF9AE}" pid="3" name="_dlc_DocIdItemGuid">
    <vt:lpwstr>1f356a04-65c8-45cc-9715-a0585395f60d</vt:lpwstr>
  </property>
</Properties>
</file>