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sldIdLst>
    <p:sldId id="256" r:id="rId6"/>
    <p:sldId id="277" r:id="rId7"/>
    <p:sldId id="296" r:id="rId8"/>
    <p:sldId id="298" r:id="rId9"/>
    <p:sldId id="299" r:id="rId10"/>
    <p:sldId id="297" r:id="rId11"/>
    <p:sldId id="300" r:id="rId12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89181"/>
  </p:normalViewPr>
  <p:slideViewPr>
    <p:cSldViewPr snapToGrid="0" showGuides="1">
      <p:cViewPr varScale="1">
        <p:scale>
          <a:sx n="46" d="100"/>
          <a:sy n="46" d="100"/>
        </p:scale>
        <p:origin x="1476" y="264"/>
      </p:cViewPr>
      <p:guideLst>
        <p:guide orient="horz" pos="799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05/09/2025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415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2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51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24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613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8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37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26" y="2325119"/>
            <a:ext cx="6798286" cy="1205934"/>
          </a:xfrm>
        </p:spPr>
        <p:txBody>
          <a:bodyPr/>
          <a:lstStyle/>
          <a:p>
            <a:r>
              <a:rPr lang="es-ES_tradnl" dirty="0"/>
              <a:t>Familia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77387A-5730-798E-302A-90F2101C1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887" y="3312580"/>
            <a:ext cx="6798286" cy="994189"/>
          </a:xfrm>
        </p:spPr>
        <p:txBody>
          <a:bodyPr/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4BF2A462-6E2C-CA7D-375E-A5B9BAC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6F4C4576-C68F-C1C8-CA28-B715B6F57E1E}"/>
              </a:ext>
            </a:extLst>
          </p:cNvPr>
          <p:cNvSpPr txBox="1"/>
          <p:nvPr/>
        </p:nvSpPr>
        <p:spPr>
          <a:xfrm>
            <a:off x="5021452" y="5530118"/>
            <a:ext cx="61000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González-Lozano, J., García-Romeu, J., Márquez, D. y </a:t>
            </a:r>
            <a:r>
              <a:rPr lang="es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Čičmanec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R. (2025) 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sz="1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una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familia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Mil y una familias</a:t>
            </a:r>
          </a:p>
        </p:txBody>
      </p:sp>
    </p:spTree>
    <p:extLst>
      <p:ext uri="{BB962C8B-B14F-4D97-AF65-F5344CB8AC3E}">
        <p14:creationId xmlns:p14="http://schemas.microsoft.com/office/powerpoint/2010/main" val="17588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4AA7A35-477B-C6A5-A8A9-241B0E1F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50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Las mil y una familias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que vemos</a:t>
            </a:r>
          </a:p>
        </p:txBody>
      </p:sp>
    </p:spTree>
    <p:extLst>
      <p:ext uri="{BB962C8B-B14F-4D97-AF65-F5344CB8AC3E}">
        <p14:creationId xmlns:p14="http://schemas.microsoft.com/office/powerpoint/2010/main" val="14075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E3D0-0C77-5712-9C7C-E2521E5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E2F20-13BF-2BE7-AF6B-8724D941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01F239-20F7-8D14-6099-C174D9A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1026" name="Picture 2" descr="Hermanos, Familia, Retrato, Amor">
            <a:extLst>
              <a:ext uri="{FF2B5EF4-FFF2-40B4-BE49-F238E27FC236}">
                <a16:creationId xmlns:a16="http://schemas.microsoft.com/office/drawing/2014/main" id="{C216416B-9949-57DF-4A41-233A6A5AD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5678" r="-157" b="27993"/>
          <a:stretch/>
        </p:blipFill>
        <p:spPr bwMode="auto">
          <a:xfrm>
            <a:off x="6740570" y="1851190"/>
            <a:ext cx="3336966" cy="3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6AF768-EB32-41E5-1774-66EF43DB49FD}"/>
              </a:ext>
            </a:extLst>
          </p:cNvPr>
          <p:cNvSpPr txBox="1"/>
          <p:nvPr/>
        </p:nvSpPr>
        <p:spPr>
          <a:xfrm>
            <a:off x="1754659" y="1035190"/>
            <a:ext cx="8921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Century Gothic" panose="020B0502020202020204" pitchFamily="34" charset="0"/>
              </a:rPr>
              <a:t>¿Qué tienen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común </a:t>
            </a:r>
            <a:r>
              <a:rPr lang="es-ES_tradnl" sz="3200" dirty="0">
                <a:latin typeface="Century Gothic" panose="020B0502020202020204" pitchFamily="34" charset="0"/>
              </a:rPr>
              <a:t>estas familias?</a:t>
            </a:r>
            <a:endParaRPr lang="es-ES_tradnl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60FD5726-4CAC-B761-B2D2-3A8CCC1A9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9" t="384" r="23034" b="-509"/>
          <a:stretch/>
        </p:blipFill>
        <p:spPr>
          <a:xfrm>
            <a:off x="2324304" y="1851190"/>
            <a:ext cx="3336967" cy="37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4E3D0-0C77-5712-9C7C-E2521E5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Mil y una familias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0E2F20-13BF-2BE7-AF6B-8724D941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01F239-20F7-8D14-6099-C174D9A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  <p:pic>
        <p:nvPicPr>
          <p:cNvPr id="1026" name="Picture 2" descr="Hermanos, Familia, Retrato, Amor">
            <a:extLst>
              <a:ext uri="{FF2B5EF4-FFF2-40B4-BE49-F238E27FC236}">
                <a16:creationId xmlns:a16="http://schemas.microsoft.com/office/drawing/2014/main" id="{C216416B-9949-57DF-4A41-233A6A5AD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5678" r="-157" b="27993"/>
          <a:stretch/>
        </p:blipFill>
        <p:spPr bwMode="auto">
          <a:xfrm>
            <a:off x="6740570" y="1851190"/>
            <a:ext cx="3336966" cy="3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6AF768-EB32-41E5-1774-66EF43DB49FD}"/>
              </a:ext>
            </a:extLst>
          </p:cNvPr>
          <p:cNvSpPr txBox="1"/>
          <p:nvPr/>
        </p:nvSpPr>
        <p:spPr>
          <a:xfrm>
            <a:off x="1754659" y="1035190"/>
            <a:ext cx="8921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Century Gothic" panose="020B0502020202020204" pitchFamily="34" charset="0"/>
              </a:rPr>
              <a:t>¿Qué tienen 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 común </a:t>
            </a:r>
            <a:r>
              <a:rPr lang="es-ES_tradnl" sz="3200" dirty="0">
                <a:latin typeface="Century Gothic" panose="020B0502020202020204" pitchFamily="34" charset="0"/>
              </a:rPr>
              <a:t>estas familias?</a:t>
            </a:r>
            <a:endParaRPr lang="es-ES_tradnl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60FD5726-4CAC-B761-B2D2-3A8CCC1A9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9" t="384" r="23034" b="-509"/>
          <a:stretch/>
        </p:blipFill>
        <p:spPr>
          <a:xfrm>
            <a:off x="2324304" y="1851190"/>
            <a:ext cx="3336967" cy="37156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AE88689-6925-D72F-87A9-E81886879CD5}"/>
              </a:ext>
            </a:extLst>
          </p:cNvPr>
          <p:cNvSpPr txBox="1"/>
          <p:nvPr/>
        </p:nvSpPr>
        <p:spPr>
          <a:xfrm>
            <a:off x="4457224" y="5669466"/>
            <a:ext cx="3516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Familias con hijos</a:t>
            </a:r>
          </a:p>
        </p:txBody>
      </p:sp>
    </p:spTree>
    <p:extLst>
      <p:ext uri="{BB962C8B-B14F-4D97-AF65-F5344CB8AC3E}">
        <p14:creationId xmlns:p14="http://schemas.microsoft.com/office/powerpoint/2010/main" val="101737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E605EB6-B31B-EC3A-6A69-B2403C46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85" y="1279873"/>
            <a:ext cx="9649185" cy="48688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¿Qué es una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familia</a:t>
            </a:r>
            <a:r>
              <a:rPr lang="es-ES_tradnl" sz="4000" dirty="0"/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5CD530-0745-BBD3-7C6F-10E8A894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Mil y una familias</a:t>
            </a:r>
          </a:p>
        </p:txBody>
      </p:sp>
    </p:spTree>
    <p:extLst>
      <p:ext uri="{BB962C8B-B14F-4D97-AF65-F5344CB8AC3E}">
        <p14:creationId xmlns:p14="http://schemas.microsoft.com/office/powerpoint/2010/main" val="388084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70884-4510-784A-C8E7-F45B9712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59490-21E2-991C-32B0-08D04CF71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26" y="2325119"/>
            <a:ext cx="6798286" cy="1205934"/>
          </a:xfrm>
        </p:spPr>
        <p:txBody>
          <a:bodyPr/>
          <a:lstStyle/>
          <a:p>
            <a:r>
              <a:rPr lang="es-ES_tradnl" dirty="0"/>
              <a:t>Familia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35E44C-C977-B88D-DB4D-500E70686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887" y="3312580"/>
            <a:ext cx="6798286" cy="994189"/>
          </a:xfrm>
        </p:spPr>
        <p:txBody>
          <a:bodyPr/>
          <a:lstStyle/>
          <a:p>
            <a:r>
              <a:rPr lang="es-ES_tradnl" dirty="0"/>
              <a:t>Mil y una familias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A2DCFC43-2CE5-BC9C-FCD3-BA562FCD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C45984-E404-3807-AF69-DF63A10D9550}"/>
              </a:ext>
            </a:extLst>
          </p:cNvPr>
          <p:cNvSpPr txBox="1"/>
          <p:nvPr/>
        </p:nvSpPr>
        <p:spPr>
          <a:xfrm>
            <a:off x="5021452" y="5207316"/>
            <a:ext cx="6100762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2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nº</a:t>
            </a:r>
            <a:r>
              <a:rPr lang="es-ES" sz="1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subvención 2022-1-DE01-KA220-HED-000085767. Ni la Comisión Europea ni la agencia nacional de financiación del proyecto, el DAAD, son responsables de su contenido ni de las pérdidas o daños derivados del uso de estos recursos.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0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YPV2VAMHAHS5-650476877-2850</_dlc_DocId>
    <_dlc_DocIdUrl xmlns="72f89b70-f9a4-4cbd-bff7-7891ba7b9fc3">
      <Url>https://sharepoint.uni-goettingen.de/projects/criterion/_layouts/15/DocIdRedir.aspx?ID=YPV2VAMHAHS5-650476877-2850</Url>
      <Description>YPV2VAMHAHS5-650476877-2850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781da1a4b99317b01c8704ba9f131734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f4647e5012a2afe64469530c73a456bc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F1ED7-2C10-4E96-9690-4D40468F0917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customXml/itemProps2.xml><?xml version="1.0" encoding="utf-8"?>
<ds:datastoreItem xmlns:ds="http://schemas.openxmlformats.org/officeDocument/2006/customXml" ds:itemID="{C49AFF22-071F-4A4F-9ECA-914D9D9A3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87918-5097-47B8-8FA3-85D265F5A89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0B3C859-060F-4FED-B1E2-0ADE640CD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89b70-f9a4-4cbd-bff7-7891ba7b9fc3"/>
    <ds:schemaRef ds:uri="49b155a0-0e56-45a7-82ac-18eabff2f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503</TotalTime>
  <Words>235</Words>
  <Application>Microsoft Office PowerPoint</Application>
  <PresentationFormat>Panorámica</PresentationFormat>
  <Paragraphs>34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Apple Symbols</vt:lpstr>
      <vt:lpstr>Arial</vt:lpstr>
      <vt:lpstr>Calibri</vt:lpstr>
      <vt:lpstr>Calibri Light</vt:lpstr>
      <vt:lpstr>Century Gothic</vt:lpstr>
      <vt:lpstr>Courier New</vt:lpstr>
      <vt:lpstr>Tema de Office</vt:lpstr>
      <vt:lpstr>Familia</vt:lpstr>
      <vt:lpstr>Mil y una familias</vt:lpstr>
      <vt:lpstr>Mil y una familias</vt:lpstr>
      <vt:lpstr>Mil y una familias</vt:lpstr>
      <vt:lpstr>Mil y una familias</vt:lpstr>
      <vt:lpstr>Mil y una familias</vt:lpstr>
      <vt:lpstr>Familia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22</cp:revision>
  <dcterms:created xsi:type="dcterms:W3CDTF">2024-07-26T12:39:53Z</dcterms:created>
  <dcterms:modified xsi:type="dcterms:W3CDTF">2025-09-05T14:11:26Z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98c1d889-8fbf-464e-866a-0c940896f09e</vt:lpwstr>
  </property>
</Properties>
</file>